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8" r:id="rId3"/>
    <p:sldId id="259" r:id="rId4"/>
    <p:sldId id="260" r:id="rId5"/>
    <p:sldId id="256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7ADB"/>
    <a:srgbClr val="F7D345"/>
    <a:srgbClr val="F703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7" autoAdjust="0"/>
    <p:restoredTop sz="94660"/>
  </p:normalViewPr>
  <p:slideViewPr>
    <p:cSldViewPr snapToGrid="0">
      <p:cViewPr varScale="1">
        <p:scale>
          <a:sx n="64" d="100"/>
          <a:sy n="64" d="100"/>
        </p:scale>
        <p:origin x="86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247F-E5AD-48FE-84DF-D5C67518486D}" type="datetimeFigureOut">
              <a:rPr lang="en-AU" smtClean="0"/>
              <a:t>11/10/2024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CEF6-7E24-46C1-8D93-0E52188223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40657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247F-E5AD-48FE-84DF-D5C67518486D}" type="datetimeFigureOut">
              <a:rPr lang="en-AU" smtClean="0"/>
              <a:t>11/10/2024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CEF6-7E24-46C1-8D93-0E52188223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403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247F-E5AD-48FE-84DF-D5C67518486D}" type="datetimeFigureOut">
              <a:rPr lang="en-AU" smtClean="0"/>
              <a:t>11/10/2024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CEF6-7E24-46C1-8D93-0E52188223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5775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247F-E5AD-48FE-84DF-D5C67518486D}" type="datetimeFigureOut">
              <a:rPr lang="en-AU" smtClean="0"/>
              <a:t>11/10/2024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CEF6-7E24-46C1-8D93-0E52188223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9514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247F-E5AD-48FE-84DF-D5C67518486D}" type="datetimeFigureOut">
              <a:rPr lang="en-AU" smtClean="0"/>
              <a:t>11/10/2024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CEF6-7E24-46C1-8D93-0E52188223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34679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247F-E5AD-48FE-84DF-D5C67518486D}" type="datetimeFigureOut">
              <a:rPr lang="en-AU" smtClean="0"/>
              <a:t>11/10/2024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CEF6-7E24-46C1-8D93-0E52188223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02788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247F-E5AD-48FE-84DF-D5C67518486D}" type="datetimeFigureOut">
              <a:rPr lang="en-AU" smtClean="0"/>
              <a:t>11/10/2024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CEF6-7E24-46C1-8D93-0E52188223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4629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247F-E5AD-48FE-84DF-D5C67518486D}" type="datetimeFigureOut">
              <a:rPr lang="en-AU" smtClean="0"/>
              <a:t>11/10/2024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CEF6-7E24-46C1-8D93-0E52188223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2084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247F-E5AD-48FE-84DF-D5C67518486D}" type="datetimeFigureOut">
              <a:rPr lang="en-AU" smtClean="0"/>
              <a:t>11/10/2024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CEF6-7E24-46C1-8D93-0E52188223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7879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247F-E5AD-48FE-84DF-D5C67518486D}" type="datetimeFigureOut">
              <a:rPr lang="en-AU" smtClean="0"/>
              <a:t>11/10/2024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CEF6-7E24-46C1-8D93-0E52188223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259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247F-E5AD-48FE-84DF-D5C67518486D}" type="datetimeFigureOut">
              <a:rPr lang="en-AU" smtClean="0"/>
              <a:t>11/10/2024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CEF6-7E24-46C1-8D93-0E52188223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9552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A247F-E5AD-48FE-84DF-D5C67518486D}" type="datetimeFigureOut">
              <a:rPr lang="en-AU" smtClean="0"/>
              <a:t>11/10/2024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9CEF6-7E24-46C1-8D93-0E52188223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847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3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39B60B83-AC5D-7DFF-794B-04F6918E2F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6035" y="5042368"/>
            <a:ext cx="6858000" cy="1655762"/>
          </a:xfrm>
        </p:spPr>
        <p:txBody>
          <a:bodyPr>
            <a:normAutofit/>
          </a:bodyPr>
          <a:lstStyle/>
          <a:p>
            <a:r>
              <a:rPr lang="en-AU" sz="4800" b="1" dirty="0">
                <a:solidFill>
                  <a:srgbClr val="0070C0"/>
                </a:solidFill>
                <a:latin typeface="Nunito" pitchFamily="2" charset="0"/>
              </a:rPr>
              <a:t>Wiseberg.com.au</a:t>
            </a:r>
          </a:p>
        </p:txBody>
      </p:sp>
      <p:pic>
        <p:nvPicPr>
          <p:cNvPr id="5" name="Attēls 4">
            <a:extLst>
              <a:ext uri="{FF2B5EF4-FFF2-40B4-BE49-F238E27FC236}">
                <a16:creationId xmlns:a16="http://schemas.microsoft.com/office/drawing/2014/main" id="{212E2E1A-B9CE-FFDA-440A-A34B9F6F0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5939" y="1231214"/>
            <a:ext cx="12265185" cy="350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019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3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39B60B83-AC5D-7DFF-794B-04F6918E2F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764" y="5934113"/>
            <a:ext cx="6309659" cy="626888"/>
          </a:xfrm>
        </p:spPr>
        <p:txBody>
          <a:bodyPr>
            <a:normAutofit/>
          </a:bodyPr>
          <a:lstStyle/>
          <a:p>
            <a:r>
              <a:rPr lang="en-AU" sz="2800" b="1" dirty="0">
                <a:solidFill>
                  <a:srgbClr val="0070C0"/>
                </a:solidFill>
                <a:latin typeface="Nunito" pitchFamily="2" charset="0"/>
              </a:rPr>
              <a:t>Wiseberg.com.au</a:t>
            </a:r>
          </a:p>
        </p:txBody>
      </p:sp>
      <p:pic>
        <p:nvPicPr>
          <p:cNvPr id="2" name="Picture 2" descr="May be an image of 1 person">
            <a:extLst>
              <a:ext uri="{FF2B5EF4-FFF2-40B4-BE49-F238E27FC236}">
                <a16:creationId xmlns:a16="http://schemas.microsoft.com/office/drawing/2014/main" id="{BD5FF03C-8089-9898-443F-34D3E20EC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908" y="-270434"/>
            <a:ext cx="5462494" cy="682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ttēls 5">
            <a:extLst>
              <a:ext uri="{FF2B5EF4-FFF2-40B4-BE49-F238E27FC236}">
                <a16:creationId xmlns:a16="http://schemas.microsoft.com/office/drawing/2014/main" id="{BDE0E3B4-071F-4276-9B79-950DF7389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53788" y="6540592"/>
            <a:ext cx="9341224" cy="3233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4F4298-1E63-4A14-E4DF-E25DC5F56E41}"/>
              </a:ext>
            </a:extLst>
          </p:cNvPr>
          <p:cNvSpPr txBox="1"/>
          <p:nvPr/>
        </p:nvSpPr>
        <p:spPr>
          <a:xfrm>
            <a:off x="1970903" y="247135"/>
            <a:ext cx="7173097" cy="1169551"/>
          </a:xfrm>
          <a:prstGeom prst="rect">
            <a:avLst/>
          </a:prstGeom>
          <a:solidFill>
            <a:srgbClr val="227ADB"/>
          </a:solidFill>
        </p:spPr>
        <p:txBody>
          <a:bodyPr wrap="square" rtlCol="0">
            <a:spAutoFit/>
          </a:bodyPr>
          <a:lstStyle/>
          <a:p>
            <a:r>
              <a:rPr lang="en-AU" sz="7000" b="1" dirty="0">
                <a:solidFill>
                  <a:schemeClr val="bg1"/>
                </a:solidFill>
                <a:latin typeface="Nunito" pitchFamily="2" charset="0"/>
              </a:rPr>
              <a:t>Us as individuals</a:t>
            </a:r>
          </a:p>
        </p:txBody>
      </p:sp>
    </p:spTree>
    <p:extLst>
      <p:ext uri="{BB962C8B-B14F-4D97-AF65-F5344CB8AC3E}">
        <p14:creationId xmlns:p14="http://schemas.microsoft.com/office/powerpoint/2010/main" val="969522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3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39B60B83-AC5D-7DFF-794B-04F6918E2F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764" y="6101441"/>
            <a:ext cx="6309659" cy="626888"/>
          </a:xfrm>
        </p:spPr>
        <p:txBody>
          <a:bodyPr>
            <a:normAutofit/>
          </a:bodyPr>
          <a:lstStyle/>
          <a:p>
            <a:r>
              <a:rPr lang="en-AU" sz="3200" b="1" dirty="0">
                <a:solidFill>
                  <a:srgbClr val="0070C0"/>
                </a:solidFill>
                <a:latin typeface="Nunito" pitchFamily="2" charset="0"/>
              </a:rPr>
              <a:t>Wiseberg.com.au</a:t>
            </a:r>
          </a:p>
        </p:txBody>
      </p:sp>
      <p:pic>
        <p:nvPicPr>
          <p:cNvPr id="6" name="Attēls 5">
            <a:extLst>
              <a:ext uri="{FF2B5EF4-FFF2-40B4-BE49-F238E27FC236}">
                <a16:creationId xmlns:a16="http://schemas.microsoft.com/office/drawing/2014/main" id="{BDE0E3B4-071F-4276-9B79-950DF7389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53788" y="5478729"/>
            <a:ext cx="9341224" cy="323384"/>
          </a:xfrm>
          <a:prstGeom prst="rect">
            <a:avLst/>
          </a:prstGeom>
        </p:spPr>
      </p:pic>
      <p:pic>
        <p:nvPicPr>
          <p:cNvPr id="2050" name="Picture 2" descr="silhouette of man and woman standing back to back">
            <a:extLst>
              <a:ext uri="{FF2B5EF4-FFF2-40B4-BE49-F238E27FC236}">
                <a16:creationId xmlns:a16="http://schemas.microsoft.com/office/drawing/2014/main" id="{4BE00578-4795-96EE-C780-72EB086BE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629" y="869665"/>
            <a:ext cx="6920805" cy="4609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C45C91-4866-DD66-AC8E-AA38D214A138}"/>
              </a:ext>
            </a:extLst>
          </p:cNvPr>
          <p:cNvSpPr txBox="1"/>
          <p:nvPr/>
        </p:nvSpPr>
        <p:spPr>
          <a:xfrm>
            <a:off x="1691341" y="247135"/>
            <a:ext cx="7452659" cy="1169551"/>
          </a:xfrm>
          <a:prstGeom prst="rect">
            <a:avLst/>
          </a:prstGeom>
          <a:solidFill>
            <a:srgbClr val="227ADB"/>
          </a:solidFill>
        </p:spPr>
        <p:txBody>
          <a:bodyPr wrap="square" rtlCol="0">
            <a:spAutoFit/>
          </a:bodyPr>
          <a:lstStyle/>
          <a:p>
            <a:r>
              <a:rPr lang="en-AU" sz="7000" b="1" dirty="0">
                <a:solidFill>
                  <a:schemeClr val="bg1"/>
                </a:solidFill>
                <a:latin typeface="Nunito" pitchFamily="2" charset="0"/>
              </a:rPr>
              <a:t>Our relationships</a:t>
            </a:r>
          </a:p>
        </p:txBody>
      </p:sp>
    </p:spTree>
    <p:extLst>
      <p:ext uri="{BB962C8B-B14F-4D97-AF65-F5344CB8AC3E}">
        <p14:creationId xmlns:p14="http://schemas.microsoft.com/office/powerpoint/2010/main" val="550432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3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39B60B83-AC5D-7DFF-794B-04F6918E2F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764" y="6101441"/>
            <a:ext cx="6309659" cy="626888"/>
          </a:xfrm>
        </p:spPr>
        <p:txBody>
          <a:bodyPr>
            <a:normAutofit/>
          </a:bodyPr>
          <a:lstStyle/>
          <a:p>
            <a:r>
              <a:rPr lang="en-AU" sz="3200" b="1" dirty="0">
                <a:solidFill>
                  <a:srgbClr val="0070C0"/>
                </a:solidFill>
                <a:latin typeface="Nunito" pitchFamily="2" charset="0"/>
              </a:rPr>
              <a:t>Wiseberg.com.au</a:t>
            </a:r>
          </a:p>
        </p:txBody>
      </p:sp>
      <p:pic>
        <p:nvPicPr>
          <p:cNvPr id="4098" name="Picture 2" descr="Why mental health needs to be a top priority in the workplace">
            <a:extLst>
              <a:ext uri="{FF2B5EF4-FFF2-40B4-BE49-F238E27FC236}">
                <a16:creationId xmlns:a16="http://schemas.microsoft.com/office/drawing/2014/main" id="{07E213CD-17A7-3A65-62E6-CBE5333FA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788" y="1243368"/>
            <a:ext cx="8247808" cy="423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ttēls 5">
            <a:extLst>
              <a:ext uri="{FF2B5EF4-FFF2-40B4-BE49-F238E27FC236}">
                <a16:creationId xmlns:a16="http://schemas.microsoft.com/office/drawing/2014/main" id="{BDE0E3B4-071F-4276-9B79-950DF7389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53788" y="5478729"/>
            <a:ext cx="9341224" cy="3233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04CF83-75F2-A5F8-976E-9C576A6B421C}"/>
              </a:ext>
            </a:extLst>
          </p:cNvPr>
          <p:cNvSpPr txBox="1"/>
          <p:nvPr/>
        </p:nvSpPr>
        <p:spPr>
          <a:xfrm>
            <a:off x="2360706" y="282994"/>
            <a:ext cx="6783294" cy="1169551"/>
          </a:xfrm>
          <a:prstGeom prst="rect">
            <a:avLst/>
          </a:prstGeom>
          <a:solidFill>
            <a:srgbClr val="227ADB"/>
          </a:solidFill>
        </p:spPr>
        <p:txBody>
          <a:bodyPr wrap="square" rtlCol="0">
            <a:spAutoFit/>
          </a:bodyPr>
          <a:lstStyle/>
          <a:p>
            <a:r>
              <a:rPr lang="en-AU" sz="7000" b="1" dirty="0">
                <a:solidFill>
                  <a:schemeClr val="bg1"/>
                </a:solidFill>
                <a:latin typeface="Nunito" pitchFamily="2" charset="0"/>
              </a:rPr>
              <a:t>Our workplaces</a:t>
            </a:r>
          </a:p>
        </p:txBody>
      </p:sp>
    </p:spTree>
    <p:extLst>
      <p:ext uri="{BB962C8B-B14F-4D97-AF65-F5344CB8AC3E}">
        <p14:creationId xmlns:p14="http://schemas.microsoft.com/office/powerpoint/2010/main" val="156814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3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39B60B83-AC5D-7DFF-794B-04F6918E2F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6035" y="5042368"/>
            <a:ext cx="6858000" cy="1655762"/>
          </a:xfrm>
        </p:spPr>
        <p:txBody>
          <a:bodyPr>
            <a:normAutofit/>
          </a:bodyPr>
          <a:lstStyle/>
          <a:p>
            <a:r>
              <a:rPr lang="en-AU" sz="4800" b="1" dirty="0">
                <a:solidFill>
                  <a:srgbClr val="0070C0"/>
                </a:solidFill>
                <a:latin typeface="Nunito" pitchFamily="2" charset="0"/>
              </a:rPr>
              <a:t>Wiseberg.com.au</a:t>
            </a:r>
          </a:p>
        </p:txBody>
      </p:sp>
      <p:pic>
        <p:nvPicPr>
          <p:cNvPr id="7" name="Attēls 6">
            <a:extLst>
              <a:ext uri="{FF2B5EF4-FFF2-40B4-BE49-F238E27FC236}">
                <a16:creationId xmlns:a16="http://schemas.microsoft.com/office/drawing/2014/main" id="{D103BF54-727D-9591-85AE-FBEDC9073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0212" y="1289820"/>
            <a:ext cx="11929035" cy="340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305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dizains">
  <a:themeElements>
    <a:clrScheme name="Office dizain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dizains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dizain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222</TotalTime>
  <Words>32</Words>
  <Application>Microsoft Office PowerPoint</Application>
  <PresentationFormat>Slaidrāde ekrānā (4:3)</PresentationFormat>
  <Paragraphs>8</Paragraphs>
  <Slides>5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4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Nunito</vt:lpstr>
      <vt:lpstr>Office dizains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Guntars Baikovs</dc:creator>
  <cp:lastModifiedBy>Guntars Baikovs</cp:lastModifiedBy>
  <cp:revision>1</cp:revision>
  <dcterms:created xsi:type="dcterms:W3CDTF">2024-10-11T00:38:46Z</dcterms:created>
  <dcterms:modified xsi:type="dcterms:W3CDTF">2024-10-11T04:21:26Z</dcterms:modified>
</cp:coreProperties>
</file>