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noFill/>
        </a:fill>
      </a:tcStyle>
    </a:wholeTbl>
    <a:band2H>
      <a:tcTxStyle/>
      <a:tcStyle>
        <a:tcBdr/>
        <a:fill>
          <a:solidFill>
            <a:srgbClr val="FFEBD2">
              <a:alpha val="48000"/>
            </a:srgbClr>
          </a:solidFill>
        </a:fill>
      </a:tcStyle>
    </a:band2H>
    <a:firstCol>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solidFill>
            <a:srgbClr val="D6A96F">
              <a:alpha val="48000"/>
            </a:srgbClr>
          </a:solidFill>
        </a:fill>
      </a:tcStyle>
    </a:firstCol>
    <a:lastRow>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254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solidFill>
            <a:srgbClr val="D6A96F">
              <a:alpha val="48000"/>
            </a:srgbClr>
          </a:solidFill>
        </a:fill>
      </a:tcStyle>
    </a:lastRow>
    <a:firstRow>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12700" cap="flat">
              <a:solidFill>
                <a:srgbClr val="3E231A"/>
              </a:solidFill>
              <a:prstDash val="solid"/>
              <a:miter lim="400000"/>
            </a:ln>
          </a:top>
          <a:bottom>
            <a:ln w="254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solidFill>
            <a:srgbClr val="D6A96F">
              <a:alpha val="48000"/>
            </a:srgbClr>
          </a:solidFill>
        </a:fill>
      </a:tcStyle>
    </a:firstRow>
  </a:tblStyle>
  <a:tblStyle styleId="{C7B018BB-80A7-4F77-B60F-C8B233D01FF8}"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noFill/>
        </a:fill>
      </a:tcStyle>
    </a:wholeTbl>
    <a:band2H>
      <a:tcTxStyle/>
      <a:tcStyle>
        <a:tcBdr/>
        <a:fill>
          <a:solidFill>
            <a:srgbClr val="76654F">
              <a:alpha val="20000"/>
            </a:srgbClr>
          </a:solidFill>
        </a:fill>
      </a:tcStyle>
    </a:band2H>
    <a:firstCol>
      <a:tcTxStyle b="off" i="off">
        <a:fontRef idx="minor">
          <a:srgbClr val="FFFFFF"/>
        </a:fontRef>
        <a:srgbClr val="FFFFFF"/>
      </a:tcTxStyle>
      <a:tcStyle>
        <a:tcBdr>
          <a:left>
            <a:ln w="12700" cap="flat">
              <a:solidFill>
                <a:srgbClr val="3E231A"/>
              </a:solidFill>
              <a:prstDash val="solid"/>
              <a:miter lim="400000"/>
            </a:ln>
          </a:left>
          <a:right>
            <a:ln w="12700" cap="flat">
              <a:solidFill>
                <a:srgbClr val="3E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3E231A"/>
              </a:solidFill>
              <a:prstDash val="solid"/>
              <a:miter lim="400000"/>
            </a:ln>
          </a:insideV>
        </a:tcBdr>
        <a:fill>
          <a:solidFill>
            <a:srgbClr val="9BA7B4">
              <a:alpha val="9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solidFill>
            <a:srgbClr val="6F8B9E">
              <a:alpha val="90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solidFill>
            <a:srgbClr val="6F8B9E">
              <a:alpha val="90000"/>
            </a:srgbClr>
          </a:solidFill>
        </a:fill>
      </a:tcStyle>
    </a:firstRow>
  </a:tblStyle>
  <a:tblStyle styleId="{EEE7283C-3CF3-47DC-8721-378D4A62B228}"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3D231A"/>
              </a:solidFill>
              <a:prstDash val="solid"/>
              <a:miter lim="400000"/>
            </a:ln>
          </a:top>
          <a:bottom>
            <a:ln w="12700" cap="flat">
              <a:solidFill>
                <a:srgbClr val="3D231A"/>
              </a:solidFill>
              <a:prstDash val="solid"/>
              <a:miter lim="400000"/>
            </a:ln>
          </a:bottom>
          <a:insideH>
            <a:ln w="12700" cap="flat">
              <a:solidFill>
                <a:srgbClr val="3D231A"/>
              </a:solidFill>
              <a:prstDash val="solid"/>
              <a:miter lim="400000"/>
            </a:ln>
          </a:insideH>
          <a:insideV>
            <a:ln w="12700" cap="flat">
              <a:noFill/>
              <a:miter lim="400000"/>
            </a:ln>
          </a:insideV>
        </a:tcBdr>
        <a:fill>
          <a:noFill/>
        </a:fill>
      </a:tcStyle>
    </a:wholeTbl>
    <a:band2H>
      <a:tcTxStyle/>
      <a:tcStyle>
        <a:tcBdr/>
        <a:fill>
          <a:solidFill>
            <a:srgbClr val="B1A596">
              <a:alpha val="20000"/>
            </a:srgbClr>
          </a:solidFill>
        </a:fill>
      </a:tcStyle>
    </a:band2H>
    <a:firstCol>
      <a:tcTxStyle b="off" i="off">
        <a:fontRef idx="minor">
          <a:srgbClr val="3E231A"/>
        </a:fontRef>
        <a:srgbClr val="3E231A"/>
      </a:tcTxStyle>
      <a:tcStyle>
        <a:tcBdr>
          <a:left>
            <a:ln w="12700" cap="flat">
              <a:solidFill>
                <a:srgbClr val="3D231A"/>
              </a:solidFill>
              <a:prstDash val="solid"/>
              <a:miter lim="400000"/>
            </a:ln>
          </a:left>
          <a:right>
            <a:ln w="12700" cap="flat">
              <a:solidFill>
                <a:srgbClr val="3D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BCA581">
              <a:alpha val="50000"/>
            </a:srgbClr>
          </a:solidFill>
        </a:fill>
      </a:tcStyle>
    </a:firstCol>
    <a:lastRow>
      <a:tcTxStyle b="off" i="off">
        <a:fontRef idx="minor">
          <a:srgbClr val="3E231A"/>
        </a:fontRef>
        <a:srgbClr val="3E231A"/>
      </a:tcTxStyle>
      <a:tcStyle>
        <a:tcBdr>
          <a:left>
            <a:ln w="12700" cap="flat">
              <a:noFill/>
              <a:miter lim="400000"/>
            </a:ln>
          </a:left>
          <a:right>
            <a:ln w="12700" cap="flat">
              <a:noFill/>
              <a:miter lim="400000"/>
            </a:ln>
          </a:right>
          <a:top>
            <a:ln w="25400" cap="flat">
              <a:solidFill>
                <a:srgbClr val="3D231A"/>
              </a:solidFill>
              <a:prstDash val="solid"/>
              <a:miter lim="400000"/>
            </a:ln>
          </a:top>
          <a:bottom>
            <a:ln w="12700" cap="flat">
              <a:solidFill>
                <a:srgbClr val="3D231A"/>
              </a:solidFill>
              <a:prstDash val="solid"/>
              <a:miter lim="400000"/>
            </a:ln>
          </a:bottom>
          <a:insideH>
            <a:ln w="12700" cap="flat">
              <a:solidFill>
                <a:srgbClr val="3D231A"/>
              </a:solidFill>
              <a:prstDash val="solid"/>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D231A"/>
              </a:solidFill>
              <a:prstDash val="solid"/>
              <a:miter lim="400000"/>
            </a:ln>
          </a:top>
          <a:bottom>
            <a:ln w="12700" cap="flat">
              <a:solidFill>
                <a:srgbClr val="3D231A"/>
              </a:solidFill>
              <a:prstDash val="solid"/>
              <a:miter lim="400000"/>
            </a:ln>
          </a:bottom>
          <a:insideH>
            <a:ln w="12700" cap="flat">
              <a:solidFill>
                <a:srgbClr val="3D231A"/>
              </a:solidFill>
              <a:prstDash val="solid"/>
              <a:miter lim="400000"/>
            </a:ln>
          </a:insideH>
          <a:insideV>
            <a:ln w="12700" cap="flat">
              <a:noFill/>
              <a:miter lim="400000"/>
            </a:ln>
          </a:insideV>
        </a:tcBdr>
        <a:fill>
          <a:solidFill>
            <a:srgbClr val="A56333">
              <a:alpha val="75000"/>
            </a:srgbClr>
          </a:solidFill>
        </a:fill>
      </a:tcStyle>
    </a:firstRow>
  </a:tblStyle>
  <a:tblStyle styleId="{CF821DB8-F4EB-4A41-A1BA-3FCAFE7338EE}"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solidFill>
            <a:srgbClr val="C19B68">
              <a:alpha val="50000"/>
            </a:srgbClr>
          </a:solidFill>
        </a:fill>
      </a:tcStyle>
    </a:wholeTbl>
    <a:band2H>
      <a:tcTxStyle/>
      <a:tcStyle>
        <a:tcBdr/>
        <a:fill>
          <a:solidFill>
            <a:srgbClr val="C09B6C">
              <a:alpha val="26000"/>
            </a:srgbClr>
          </a:solidFill>
        </a:fill>
      </a:tcStyle>
    </a:band2H>
    <a:firstCol>
      <a:tcTxStyle b="off" i="off">
        <a:fontRef idx="minor">
          <a:srgbClr val="FFFFFF"/>
        </a:fontRef>
        <a:srgbClr val="FFFFFF"/>
      </a:tcTxStyle>
      <a:tcStyle>
        <a:tcBdr>
          <a:left>
            <a:ln w="12700" cap="flat">
              <a:solidFill>
                <a:srgbClr val="3E231A"/>
              </a:solidFill>
              <a:prstDash val="solid"/>
              <a:miter lim="400000"/>
            </a:ln>
          </a:left>
          <a:right>
            <a:ln w="12700" cap="flat">
              <a:solidFill>
                <a:srgbClr val="3E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45C39">
              <a:alpha val="8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noFill/>
              <a:miter lim="400000"/>
            </a:ln>
          </a:insideH>
          <a:insideV>
            <a:ln w="12700" cap="flat">
              <a:noFill/>
              <a:miter lim="400000"/>
            </a:ln>
          </a:insideV>
        </a:tcBdr>
        <a:fill>
          <a:solidFill>
            <a:srgbClr val="A77A48">
              <a:alpha val="81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noFill/>
              <a:miter lim="400000"/>
            </a:ln>
          </a:insideH>
          <a:insideV>
            <a:ln w="12700" cap="flat">
              <a:noFill/>
              <a:miter lim="400000"/>
            </a:ln>
          </a:insideV>
        </a:tcBdr>
        <a:fill>
          <a:solidFill>
            <a:srgbClr val="633E29">
              <a:alpha val="85000"/>
            </a:srgbClr>
          </a:solidFill>
        </a:fill>
      </a:tcStyle>
    </a:firstRow>
  </a:tblStyle>
  <a:tblStyle styleId="{33BA23B1-9221-436E-865A-0063620EA4FD}"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solidFill>
                <a:srgbClr val="828D8E"/>
              </a:solidFill>
              <a:prstDash val="solid"/>
              <a:miter lim="400000"/>
            </a:ln>
          </a:insideH>
          <a:insideV>
            <a:ln w="12700" cap="flat">
              <a:noFill/>
              <a:miter lim="400000"/>
            </a:ln>
          </a:insideV>
        </a:tcBdr>
        <a:fill>
          <a:noFill/>
        </a:fill>
      </a:tcStyle>
    </a:wholeTbl>
    <a:band2H>
      <a:tcTxStyle/>
      <a:tcStyle>
        <a:tcBdr/>
        <a:fill>
          <a:solidFill>
            <a:srgbClr val="76654F">
              <a:alpha val="20000"/>
            </a:srgbClr>
          </a:solidFill>
        </a:fill>
      </a:tcStyle>
    </a:band2H>
    <a:firstCol>
      <a:tcTxStyle b="off" i="off">
        <a:fontRef idx="minor">
          <a:srgbClr val="3E231A"/>
        </a:fontRef>
        <a:srgbClr val="3E231A"/>
      </a:tcTxStyle>
      <a:tcStyle>
        <a:tcBdr>
          <a:left>
            <a:ln w="12700" cap="flat">
              <a:solidFill>
                <a:srgbClr val="828D8E"/>
              </a:solidFill>
              <a:prstDash val="solid"/>
              <a:miter lim="400000"/>
            </a:ln>
          </a:left>
          <a:right>
            <a:ln w="12700" cap="flat">
              <a:solidFill>
                <a:srgbClr val="828D8E"/>
              </a:solidFill>
              <a:prstDash val="solid"/>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solidFill>
                <a:srgbClr val="828D8E"/>
              </a:solidFill>
              <a:prstDash val="solid"/>
              <a:miter lim="400000"/>
            </a:ln>
          </a:insideH>
          <a:insideV>
            <a:ln w="12700" cap="flat">
              <a:noFill/>
              <a:miter lim="400000"/>
            </a:ln>
          </a:insideV>
        </a:tcBdr>
        <a:fill>
          <a:solidFill>
            <a:srgbClr val="E6DFD8">
              <a:alpha val="61000"/>
            </a:srgbClr>
          </a:solidFill>
        </a:fill>
      </a:tcStyle>
    </a:firstCol>
    <a:lastRow>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noFill/>
              <a:miter lim="400000"/>
            </a:ln>
          </a:insideH>
          <a:insideV>
            <a:ln w="12700" cap="flat">
              <a:noFill/>
              <a:miter lim="400000"/>
            </a:ln>
          </a:insideV>
        </a:tcBdr>
        <a:fill>
          <a:solidFill>
            <a:srgbClr val="E6DFD8">
              <a:alpha val="61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noFill/>
              <a:miter lim="400000"/>
            </a:ln>
          </a:insideH>
          <a:insideV>
            <a:ln w="12700" cap="flat">
              <a:noFill/>
              <a:miter lim="400000"/>
            </a:ln>
          </a:insideV>
        </a:tcBdr>
        <a:fill>
          <a:solidFill>
            <a:srgbClr val="5D5E5F"/>
          </a:solidFill>
        </a:fill>
      </a:tcStyle>
    </a:firstRow>
  </a:tblStyle>
  <a:tblStyle styleId="{2708684C-4D16-4618-839F-0558EEFCDFE6}" styleName="">
    <a:tblBg/>
    <a:wholeTbl>
      <a:tcTxStyle b="off" i="off">
        <a:fontRef idx="minor">
          <a:srgbClr val="232323"/>
        </a:fontRef>
        <a:srgbClr val="232323"/>
      </a:tcTxStyle>
      <a:tcStyle>
        <a:tcBdr>
          <a:left>
            <a:ln w="12700" cap="flat">
              <a:solidFill>
                <a:srgbClr val="83867F"/>
              </a:solidFill>
              <a:custDash>
                <a:ds d="200000" sp="200000"/>
              </a:custDash>
              <a:miter lim="400000"/>
            </a:ln>
          </a:left>
          <a:right>
            <a:ln w="12700" cap="flat">
              <a:solidFill>
                <a:srgbClr val="83867F"/>
              </a:solidFill>
              <a:custDash>
                <a:ds d="200000" sp="200000"/>
              </a:custDash>
              <a:miter lim="400000"/>
            </a:ln>
          </a:right>
          <a:top>
            <a:ln w="12700" cap="flat">
              <a:solidFill>
                <a:srgbClr val="83867F"/>
              </a:solidFill>
              <a:custDash>
                <a:ds d="200000" sp="200000"/>
              </a:custDash>
              <a:miter lim="400000"/>
            </a:ln>
          </a:top>
          <a:bottom>
            <a:ln w="12700" cap="flat">
              <a:solidFill>
                <a:srgbClr val="83867F"/>
              </a:solidFill>
              <a:custDash>
                <a:ds d="200000" sp="200000"/>
              </a:custDash>
              <a:miter lim="400000"/>
            </a:ln>
          </a:bottom>
          <a:insideH>
            <a:ln w="12700" cap="flat">
              <a:solidFill>
                <a:srgbClr val="83867F"/>
              </a:solidFill>
              <a:custDash>
                <a:ds d="200000" sp="200000"/>
              </a:custDash>
              <a:miter lim="400000"/>
            </a:ln>
          </a:insideH>
          <a:insideV>
            <a:ln w="12700" cap="flat">
              <a:solidFill>
                <a:srgbClr val="83867F"/>
              </a:solidFill>
              <a:custDash>
                <a:ds d="200000" sp="200000"/>
              </a:custDash>
              <a:miter lim="400000"/>
            </a:ln>
          </a:insideV>
        </a:tcBdr>
        <a:fill>
          <a:noFill/>
        </a:fill>
      </a:tcStyle>
    </a:wholeTbl>
    <a:band2H>
      <a:tcTxStyle/>
      <a:tcStyle>
        <a:tcBdr/>
        <a:fill>
          <a:solidFill>
            <a:srgbClr val="76654F">
              <a:alpha val="20000"/>
            </a:srgbClr>
          </a:solidFill>
        </a:fill>
      </a:tcStyle>
    </a:band2H>
    <a:firstCol>
      <a:tcTxStyle b="off" i="off">
        <a:fontRef idx="minor">
          <a:srgbClr val="232323"/>
        </a:fontRef>
        <a:srgbClr val="232323"/>
      </a:tcTxStyle>
      <a:tcStyle>
        <a:tcBdr>
          <a:left>
            <a:ln w="12700" cap="flat">
              <a:noFill/>
              <a:miter lim="400000"/>
            </a:ln>
          </a:left>
          <a:right>
            <a:ln w="12700" cap="flat">
              <a:solidFill>
                <a:srgbClr val="3E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232323"/>
        </a:fontRef>
        <a:srgbClr val="232323"/>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232323"/>
        </a:fontRef>
        <a:srgbClr val="232323"/>
      </a:tcTxStyle>
      <a:tcStyle>
        <a:tcBdr>
          <a:left>
            <a:ln w="12700" cap="flat">
              <a:noFill/>
              <a:miter lim="400000"/>
            </a:ln>
          </a:left>
          <a:right>
            <a:ln w="12700" cap="flat">
              <a:noFill/>
              <a:miter lim="400000"/>
            </a:ln>
          </a:right>
          <a:top>
            <a:ln w="12700" cap="flat">
              <a:noFill/>
              <a:miter lim="400000"/>
            </a:ln>
          </a:top>
          <a:bottom>
            <a:ln w="12700" cap="flat">
              <a:solidFill>
                <a:srgbClr val="3E231A"/>
              </a:solidFill>
              <a:prstDash val="solid"/>
              <a:miter lim="400000"/>
            </a:ln>
          </a:bottom>
          <a:insideH>
            <a:ln w="12700" cap="flat">
              <a:noFill/>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8" d="100"/>
          <a:sy n="48" d="100"/>
        </p:scale>
        <p:origin x="14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Shape 131"/>
          <p:cNvSpPr>
            <a:spLocks noGrp="1" noRot="1" noChangeAspect="1"/>
          </p:cNvSpPr>
          <p:nvPr>
            <p:ph type="sldImg"/>
          </p:nvPr>
        </p:nvSpPr>
        <p:spPr>
          <a:prstGeom prst="rect">
            <a:avLst/>
          </a:prstGeom>
        </p:spPr>
        <p:txBody>
          <a:bodyPr/>
          <a:lstStyle/>
          <a:p>
            <a:endParaRPr/>
          </a:p>
        </p:txBody>
      </p:sp>
      <p:sp>
        <p:nvSpPr>
          <p:cNvPr id="132" name="Shape 132"/>
          <p:cNvSpPr>
            <a:spLocks noGrp="1"/>
          </p:cNvSpPr>
          <p:nvPr>
            <p:ph type="body" sz="quarter" idx="1"/>
          </p:nvPr>
        </p:nvSpPr>
        <p:spPr>
          <a:prstGeom prst="rect">
            <a:avLst/>
          </a:prstGeom>
        </p:spPr>
        <p:txBody>
          <a:bodyPr/>
          <a:lstStyle/>
          <a:p>
            <a:r>
              <a:t>Painting by Nicholae Maes, a student of Rembrandt’s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noRot="1" noChangeAspect="1"/>
          </p:cNvSpPr>
          <p:nvPr>
            <p:ph type="sldImg"/>
          </p:nvPr>
        </p:nvSpPr>
        <p:spPr>
          <a:prstGeom prst="rect">
            <a:avLst/>
          </a:prstGeom>
        </p:spPr>
        <p:txBody>
          <a:bodyPr/>
          <a:lstStyle/>
          <a:p>
            <a:endParaRPr/>
          </a:p>
        </p:txBody>
      </p:sp>
      <p:sp>
        <p:nvSpPr>
          <p:cNvPr id="138" name="Shape 138"/>
          <p:cNvSpPr>
            <a:spLocks noGrp="1"/>
          </p:cNvSpPr>
          <p:nvPr>
            <p:ph type="body" sz="quarter" idx="1"/>
          </p:nvPr>
        </p:nvSpPr>
        <p:spPr>
          <a:prstGeom prst="rect">
            <a:avLst/>
          </a:prstGeom>
        </p:spPr>
        <p:txBody>
          <a:bodyPr/>
          <a:lstStyle/>
          <a:p>
            <a:r>
              <a:t>Peter Bruegel (1555)</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Shape 154"/>
          <p:cNvSpPr>
            <a:spLocks noGrp="1" noRot="1" noChangeAspect="1"/>
          </p:cNvSpPr>
          <p:nvPr>
            <p:ph type="sldImg"/>
          </p:nvPr>
        </p:nvSpPr>
        <p:spPr>
          <a:prstGeom prst="rect">
            <a:avLst/>
          </a:prstGeom>
        </p:spPr>
        <p:txBody>
          <a:bodyPr/>
          <a:lstStyle/>
          <a:p>
            <a:endParaRPr/>
          </a:p>
        </p:txBody>
      </p:sp>
      <p:sp>
        <p:nvSpPr>
          <p:cNvPr id="155" name="Shape 155"/>
          <p:cNvSpPr>
            <a:spLocks noGrp="1"/>
          </p:cNvSpPr>
          <p:nvPr>
            <p:ph type="body" sz="quarter" idx="1"/>
          </p:nvPr>
        </p:nvSpPr>
        <p:spPr>
          <a:prstGeom prst="rect">
            <a:avLst/>
          </a:prstGeom>
        </p:spPr>
        <p:txBody>
          <a:bodyPr/>
          <a:lstStyle/>
          <a:p>
            <a:r>
              <a:t>Vermeer, “The Milkmaid”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noRot="1" noChangeAspect="1"/>
          </p:cNvSpPr>
          <p:nvPr>
            <p:ph type="sldImg"/>
          </p:nvPr>
        </p:nvSpPr>
        <p:spPr>
          <a:prstGeom prst="rect">
            <a:avLst/>
          </a:prstGeom>
        </p:spPr>
        <p:txBody>
          <a:bodyPr/>
          <a:lstStyle/>
          <a:p>
            <a:endParaRPr/>
          </a:p>
        </p:txBody>
      </p:sp>
      <p:sp>
        <p:nvSpPr>
          <p:cNvPr id="171" name="Shape 171"/>
          <p:cNvSpPr>
            <a:spLocks noGrp="1"/>
          </p:cNvSpPr>
          <p:nvPr>
            <p:ph type="body" sz="quarter" idx="1"/>
          </p:nvPr>
        </p:nvSpPr>
        <p:spPr>
          <a:prstGeom prst="rect">
            <a:avLst/>
          </a:prstGeom>
        </p:spPr>
        <p:txBody>
          <a:bodyPr/>
          <a:lstStyle/>
          <a:p>
            <a:r>
              <a:t>Rembrandt, “The Syndics of the Draper’s Guild”  (cloth inspectors)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a:spLocks noGrp="1" noRot="1" noChangeAspect="1"/>
          </p:cNvSpPr>
          <p:nvPr>
            <p:ph type="sldImg"/>
          </p:nvPr>
        </p:nvSpPr>
        <p:spPr>
          <a:prstGeom prst="rect">
            <a:avLst/>
          </a:prstGeom>
        </p:spPr>
        <p:txBody>
          <a:bodyPr/>
          <a:lstStyle/>
          <a:p>
            <a:endParaRPr/>
          </a:p>
        </p:txBody>
      </p:sp>
      <p:sp>
        <p:nvSpPr>
          <p:cNvPr id="185" name="Shape 185"/>
          <p:cNvSpPr>
            <a:spLocks noGrp="1"/>
          </p:cNvSpPr>
          <p:nvPr>
            <p:ph type="body" sz="quarter" idx="1"/>
          </p:nvPr>
        </p:nvSpPr>
        <p:spPr>
          <a:prstGeom prst="rect">
            <a:avLst/>
          </a:prstGeom>
        </p:spPr>
        <p:txBody>
          <a:bodyPr/>
          <a:lstStyle/>
          <a:p>
            <a:r>
              <a:t>Jacob Savery, 1566-1603.  Dutch Anabaptist.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689100"/>
            <a:ext cx="10464800" cy="3467100"/>
          </a:xfrm>
          <a:prstGeom prst="rect">
            <a:avLst/>
          </a:prstGeom>
        </p:spPr>
        <p:txBody>
          <a:bodyPr anchor="b"/>
          <a:lstStyle>
            <a:lvl1pPr algn="ctr"/>
          </a:lstStyle>
          <a:p>
            <a:r>
              <a:t>Title Text</a:t>
            </a:r>
          </a:p>
        </p:txBody>
      </p:sp>
      <p:sp>
        <p:nvSpPr>
          <p:cNvPr id="12" name="Shape 12"/>
          <p:cNvSpPr>
            <a:spLocks noGrp="1"/>
          </p:cNvSpPr>
          <p:nvPr>
            <p:ph type="body" sz="quarter" idx="1"/>
          </p:nvPr>
        </p:nvSpPr>
        <p:spPr>
          <a:xfrm>
            <a:off x="1270000" y="5181600"/>
            <a:ext cx="10464800" cy="1460500"/>
          </a:xfrm>
          <a:prstGeom prst="rect">
            <a:avLst/>
          </a:prstGeom>
        </p:spPr>
        <p:txBody>
          <a:bodyPr anchor="t"/>
          <a:lstStyle>
            <a:lvl1pPr marL="0" indent="0" algn="ctr">
              <a:spcBef>
                <a:spcPts val="0"/>
              </a:spcBef>
              <a:buSzTx/>
              <a:buNone/>
              <a:defRPr sz="3600"/>
            </a:lvl1pPr>
            <a:lvl2pPr marL="0" indent="228600" algn="ctr">
              <a:spcBef>
                <a:spcPts val="0"/>
              </a:spcBef>
              <a:buSzTx/>
              <a:buNone/>
              <a:defRPr sz="3600"/>
            </a:lvl2pPr>
            <a:lvl3pPr marL="0" indent="457200" algn="ctr">
              <a:spcBef>
                <a:spcPts val="0"/>
              </a:spcBef>
              <a:buSzTx/>
              <a:buNone/>
              <a:defRPr sz="3600"/>
            </a:lvl3pPr>
            <a:lvl4pPr marL="0" indent="685800" algn="ctr">
              <a:spcBef>
                <a:spcPts val="0"/>
              </a:spcBef>
              <a:buSzTx/>
              <a:buNone/>
              <a:defRPr sz="3600"/>
            </a:lvl4pPr>
            <a:lvl5pPr marL="0" indent="914400" algn="ctr">
              <a:spcBef>
                <a:spcPts val="0"/>
              </a:spcBef>
              <a:buSzTx/>
              <a:buNone/>
              <a:defRPr sz="36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pic" sz="half" idx="13"/>
          </p:nvPr>
        </p:nvSpPr>
        <p:spPr>
          <a:xfrm>
            <a:off x="1573807" y="1421425"/>
            <a:ext cx="9855201" cy="5143501"/>
          </a:xfrm>
          <a:prstGeom prst="rect">
            <a:avLst/>
          </a:prstGeom>
          <a:ln w="9525">
            <a:round/>
          </a:ln>
        </p:spPr>
        <p:txBody>
          <a:bodyPr lIns="91439" tIns="45719" rIns="91439" bIns="45719" anchor="t">
            <a:noAutofit/>
          </a:bodyPr>
          <a:lstStyle/>
          <a:p>
            <a:endParaRPr/>
          </a:p>
        </p:txBody>
      </p:sp>
      <p:sp>
        <p:nvSpPr>
          <p:cNvPr id="21" name="Shape 21"/>
          <p:cNvSpPr>
            <a:spLocks noGrp="1"/>
          </p:cNvSpPr>
          <p:nvPr>
            <p:ph type="title"/>
          </p:nvPr>
        </p:nvSpPr>
        <p:spPr>
          <a:xfrm>
            <a:off x="1270000" y="6680200"/>
            <a:ext cx="10464800" cy="1270000"/>
          </a:xfrm>
          <a:prstGeom prst="rect">
            <a:avLst/>
          </a:prstGeom>
        </p:spPr>
        <p:txBody>
          <a:bodyPr anchor="b"/>
          <a:lstStyle>
            <a:lvl1pPr algn="ctr"/>
          </a:lstStyle>
          <a:p>
            <a:r>
              <a:t>Title Text</a:t>
            </a:r>
          </a:p>
        </p:txBody>
      </p:sp>
      <p:sp>
        <p:nvSpPr>
          <p:cNvPr id="22" name="Shape 22"/>
          <p:cNvSpPr>
            <a:spLocks noGrp="1"/>
          </p:cNvSpPr>
          <p:nvPr>
            <p:ph type="body" sz="quarter" idx="1"/>
          </p:nvPr>
        </p:nvSpPr>
        <p:spPr>
          <a:xfrm>
            <a:off x="1270000" y="7835900"/>
            <a:ext cx="10464800" cy="1460500"/>
          </a:xfrm>
          <a:prstGeom prst="rect">
            <a:avLst/>
          </a:prstGeom>
        </p:spPr>
        <p:txBody>
          <a:bodyPr anchor="t"/>
          <a:lstStyle>
            <a:lvl1pPr marL="0" indent="0" algn="ctr">
              <a:spcBef>
                <a:spcPts val="0"/>
              </a:spcBef>
              <a:buSzTx/>
              <a:buNone/>
              <a:defRPr sz="3600"/>
            </a:lvl1pPr>
            <a:lvl2pPr marL="0" indent="228600" algn="ctr">
              <a:spcBef>
                <a:spcPts val="0"/>
              </a:spcBef>
              <a:buSzTx/>
              <a:buNone/>
              <a:defRPr sz="3600"/>
            </a:lvl2pPr>
            <a:lvl3pPr marL="0" indent="457200" algn="ctr">
              <a:spcBef>
                <a:spcPts val="0"/>
              </a:spcBef>
              <a:buSzTx/>
              <a:buNone/>
              <a:defRPr sz="3600"/>
            </a:lvl3pPr>
            <a:lvl4pPr marL="0" indent="685800" algn="ctr">
              <a:spcBef>
                <a:spcPts val="0"/>
              </a:spcBef>
              <a:buSzTx/>
              <a:buNone/>
              <a:defRPr sz="3600"/>
            </a:lvl4pPr>
            <a:lvl5pPr marL="0" indent="914400" algn="ctr">
              <a:spcBef>
                <a:spcPts val="0"/>
              </a:spcBef>
              <a:buSzTx/>
              <a:buNone/>
              <a:defRPr sz="3600"/>
            </a:lvl5pPr>
          </a:lstStyle>
          <a:p>
            <a:r>
              <a:t>Body Level One</a:t>
            </a:r>
          </a:p>
          <a:p>
            <a:pPr lvl="1"/>
            <a:r>
              <a:t>Body Level Two</a:t>
            </a:r>
          </a:p>
          <a:p>
            <a:pPr lvl="2"/>
            <a:r>
              <a:t>Body Level Three</a:t>
            </a:r>
          </a:p>
          <a:p>
            <a:pPr lvl="3"/>
            <a:r>
              <a:t>Body Level Four</a:t>
            </a:r>
          </a:p>
          <a:p>
            <a:pPr lvl="4"/>
            <a:r>
              <a:t>Body Level Five</a:t>
            </a:r>
          </a:p>
        </p:txBody>
      </p:sp>
      <p:sp>
        <p:nvSpPr>
          <p:cNvPr id="23" name="Shape 2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1270000" y="3289300"/>
            <a:ext cx="10464800" cy="3175000"/>
          </a:xfrm>
          <a:prstGeom prst="rect">
            <a:avLst/>
          </a:prstGeom>
        </p:spPr>
        <p:txBody>
          <a:bodyPr/>
          <a:lstStyle>
            <a:lvl1pPr algn="ctr"/>
          </a:lstStyle>
          <a:p>
            <a:r>
              <a:t>Title Text</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6775450" y="1408083"/>
            <a:ext cx="4673600" cy="6972301"/>
          </a:xfrm>
          <a:prstGeom prst="rect">
            <a:avLst/>
          </a:prstGeom>
          <a:ln w="9525">
            <a:round/>
          </a:ln>
        </p:spPr>
        <p:txBody>
          <a:bodyPr lIns="91439" tIns="45719" rIns="91439" bIns="45719" anchor="t">
            <a:noAutofit/>
          </a:bodyPr>
          <a:lstStyle/>
          <a:p>
            <a:endParaRPr/>
          </a:p>
        </p:txBody>
      </p:sp>
      <p:sp>
        <p:nvSpPr>
          <p:cNvPr id="39" name="Shape 39"/>
          <p:cNvSpPr>
            <a:spLocks noGrp="1"/>
          </p:cNvSpPr>
          <p:nvPr>
            <p:ph type="title"/>
          </p:nvPr>
        </p:nvSpPr>
        <p:spPr>
          <a:xfrm>
            <a:off x="965200" y="1397000"/>
            <a:ext cx="5600700" cy="4038600"/>
          </a:xfrm>
          <a:prstGeom prst="rect">
            <a:avLst/>
          </a:prstGeom>
        </p:spPr>
        <p:txBody>
          <a:bodyPr anchor="b"/>
          <a:lstStyle>
            <a:lvl1pPr algn="ctr">
              <a:defRPr sz="6800"/>
            </a:lvl1pPr>
          </a:lstStyle>
          <a:p>
            <a:r>
              <a:t>Title Text</a:t>
            </a:r>
          </a:p>
        </p:txBody>
      </p:sp>
      <p:sp>
        <p:nvSpPr>
          <p:cNvPr id="40" name="Shape 40"/>
          <p:cNvSpPr>
            <a:spLocks noGrp="1"/>
          </p:cNvSpPr>
          <p:nvPr>
            <p:ph type="body" sz="quarter" idx="1"/>
          </p:nvPr>
        </p:nvSpPr>
        <p:spPr>
          <a:xfrm>
            <a:off x="965200" y="5448300"/>
            <a:ext cx="5600700" cy="2933700"/>
          </a:xfrm>
          <a:prstGeom prst="rect">
            <a:avLst/>
          </a:prstGeom>
        </p:spPr>
        <p:txBody>
          <a:bodyPr anchor="t"/>
          <a:lstStyle>
            <a:lvl1pPr marL="0" indent="0" algn="ctr">
              <a:spcBef>
                <a:spcPts val="0"/>
              </a:spcBef>
              <a:buSzTx/>
              <a:buNone/>
              <a:defRPr sz="3600"/>
            </a:lvl1pPr>
            <a:lvl2pPr marL="0" indent="228600" algn="ctr">
              <a:spcBef>
                <a:spcPts val="0"/>
              </a:spcBef>
              <a:buSzTx/>
              <a:buNone/>
              <a:defRPr sz="3600"/>
            </a:lvl2pPr>
            <a:lvl3pPr marL="0" indent="457200" algn="ctr">
              <a:spcBef>
                <a:spcPts val="0"/>
              </a:spcBef>
              <a:buSzTx/>
              <a:buNone/>
              <a:defRPr sz="3600"/>
            </a:lvl3pPr>
            <a:lvl4pPr marL="0" indent="685800" algn="ctr">
              <a:spcBef>
                <a:spcPts val="0"/>
              </a:spcBef>
              <a:buSzTx/>
              <a:buNone/>
              <a:defRPr sz="3600"/>
            </a:lvl4pPr>
            <a:lvl5pPr marL="0" indent="914400" algn="ctr">
              <a:spcBef>
                <a:spcPts val="0"/>
              </a:spcBef>
              <a:buSzTx/>
              <a:buNone/>
              <a:defRPr sz="3600"/>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lvl1pPr algn="ct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lvl1pPr algn="ctr"/>
          </a:lstStyle>
          <a:p>
            <a:r>
              <a:t>Title Text</a:t>
            </a:r>
          </a:p>
        </p:txBody>
      </p:sp>
      <p:sp>
        <p:nvSpPr>
          <p:cNvPr id="57" name="Shape 57"/>
          <p:cNvSpPr>
            <a:spLocks noGrp="1"/>
          </p:cNvSpPr>
          <p:nvPr>
            <p:ph type="body" idx="1"/>
          </p:nvPr>
        </p:nvSpPr>
        <p:spPr>
          <a:xfrm>
            <a:off x="1270000" y="2819400"/>
            <a:ext cx="10464800" cy="58420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6731000" y="2857500"/>
            <a:ext cx="5003800" cy="5588000"/>
          </a:xfrm>
          <a:prstGeom prst="rect">
            <a:avLst/>
          </a:prstGeom>
          <a:ln w="9525">
            <a:round/>
          </a:ln>
        </p:spPr>
        <p:txBody>
          <a:bodyPr lIns="91439" tIns="45719" rIns="91439" bIns="45719" anchor="t">
            <a:noAutofit/>
          </a:bodyPr>
          <a:lstStyle/>
          <a:p>
            <a:endParaRPr/>
          </a:p>
        </p:txBody>
      </p:sp>
      <p:sp>
        <p:nvSpPr>
          <p:cNvPr id="66" name="Shape 66"/>
          <p:cNvSpPr>
            <a:spLocks noGrp="1"/>
          </p:cNvSpPr>
          <p:nvPr>
            <p:ph type="title"/>
          </p:nvPr>
        </p:nvSpPr>
        <p:spPr>
          <a:prstGeom prst="rect">
            <a:avLst/>
          </a:prstGeom>
        </p:spPr>
        <p:txBody>
          <a:bodyPr/>
          <a:lstStyle>
            <a:lvl1pPr algn="ctr"/>
          </a:lstStyle>
          <a:p>
            <a:r>
              <a:t>Title Text</a:t>
            </a:r>
          </a:p>
        </p:txBody>
      </p:sp>
      <p:sp>
        <p:nvSpPr>
          <p:cNvPr id="67" name="Shape 67"/>
          <p:cNvSpPr>
            <a:spLocks noGrp="1"/>
          </p:cNvSpPr>
          <p:nvPr>
            <p:ph type="body" sz="half" idx="1"/>
          </p:nvPr>
        </p:nvSpPr>
        <p:spPr>
          <a:xfrm>
            <a:off x="1270000" y="2819400"/>
            <a:ext cx="5016500" cy="5651500"/>
          </a:xfrm>
          <a:prstGeom prst="rect">
            <a:avLst/>
          </a:prstGeom>
        </p:spPr>
        <p:txBody>
          <a:bodyPr/>
          <a:lstStyle>
            <a:lvl1pPr marL="368300" indent="-368300">
              <a:spcBef>
                <a:spcPts val="2800"/>
              </a:spcBef>
              <a:buBlip>
                <a:blip r:embed="rId2"/>
              </a:buBlip>
              <a:defRPr sz="3000"/>
            </a:lvl1pPr>
            <a:lvl2pPr marL="736600" indent="-368300">
              <a:spcBef>
                <a:spcPts val="2800"/>
              </a:spcBef>
              <a:buBlip>
                <a:blip r:embed="rId2"/>
              </a:buBlip>
              <a:defRPr sz="3000"/>
            </a:lvl2pPr>
            <a:lvl3pPr marL="1104900" indent="-368300">
              <a:spcBef>
                <a:spcPts val="2800"/>
              </a:spcBef>
              <a:buBlip>
                <a:blip r:embed="rId2"/>
              </a:buBlip>
              <a:defRPr sz="3000"/>
            </a:lvl3pPr>
            <a:lvl4pPr marL="1473200" indent="-368300">
              <a:spcBef>
                <a:spcPts val="2800"/>
              </a:spcBef>
              <a:buBlip>
                <a:blip r:embed="rId2"/>
              </a:buBlip>
              <a:defRPr sz="3000"/>
            </a:lvl4pPr>
            <a:lvl5pPr marL="1841500" indent="-368300">
              <a:spcBef>
                <a:spcPts val="2800"/>
              </a:spcBef>
              <a:buBlip>
                <a:blip r:embed="rId2"/>
              </a:buBlip>
              <a:defRPr sz="3000"/>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Shape 75"/>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76" name="Shape 7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7396540" y="812918"/>
            <a:ext cx="4660901" cy="2984501"/>
          </a:xfrm>
          <a:prstGeom prst="rect">
            <a:avLst/>
          </a:prstGeom>
          <a:ln w="9525">
            <a:round/>
          </a:ln>
        </p:spPr>
        <p:txBody>
          <a:bodyPr lIns="91439" tIns="45719" rIns="91439" bIns="45719" anchor="t">
            <a:noAutofit/>
          </a:bodyPr>
          <a:lstStyle/>
          <a:p>
            <a:endParaRPr/>
          </a:p>
        </p:txBody>
      </p:sp>
      <p:sp>
        <p:nvSpPr>
          <p:cNvPr id="84" name="Shape 84"/>
          <p:cNvSpPr>
            <a:spLocks noGrp="1"/>
          </p:cNvSpPr>
          <p:nvPr>
            <p:ph type="pic" sz="quarter" idx="14"/>
          </p:nvPr>
        </p:nvSpPr>
        <p:spPr>
          <a:xfrm>
            <a:off x="7396540" y="4038718"/>
            <a:ext cx="4660901" cy="4864101"/>
          </a:xfrm>
          <a:prstGeom prst="rect">
            <a:avLst/>
          </a:prstGeom>
          <a:ln w="9525">
            <a:round/>
          </a:ln>
        </p:spPr>
        <p:txBody>
          <a:bodyPr lIns="91439" tIns="45719" rIns="91439" bIns="45719" anchor="t">
            <a:noAutofit/>
          </a:bodyPr>
          <a:lstStyle/>
          <a:p>
            <a:endParaRPr/>
          </a:p>
        </p:txBody>
      </p:sp>
      <p:sp>
        <p:nvSpPr>
          <p:cNvPr id="85" name="Shape 85"/>
          <p:cNvSpPr>
            <a:spLocks noGrp="1"/>
          </p:cNvSpPr>
          <p:nvPr>
            <p:ph type="pic" sz="half" idx="15"/>
          </p:nvPr>
        </p:nvSpPr>
        <p:spPr>
          <a:xfrm>
            <a:off x="952500" y="825500"/>
            <a:ext cx="6197600" cy="8089900"/>
          </a:xfrm>
          <a:prstGeom prst="rect">
            <a:avLst/>
          </a:prstGeom>
          <a:ln w="9525">
            <a:round/>
          </a:ln>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1270000" y="4267200"/>
            <a:ext cx="10464800" cy="850900"/>
          </a:xfrm>
          <a:prstGeom prst="rect">
            <a:avLst/>
          </a:prstGeom>
        </p:spPr>
        <p:txBody>
          <a:bodyPr>
            <a:spAutoFit/>
          </a:bodyPr>
          <a:lstStyle>
            <a:lvl1pPr marL="0" indent="0" algn="ctr">
              <a:spcBef>
                <a:spcPts val="0"/>
              </a:spcBef>
              <a:buSzTx/>
              <a:buNone/>
            </a:lvl1pPr>
          </a:lstStyle>
          <a:p>
            <a:r>
              <a:t>“Type a quote here.”</a:t>
            </a:r>
          </a:p>
        </p:txBody>
      </p:sp>
      <p:sp>
        <p:nvSpPr>
          <p:cNvPr id="94" name="Shape 94"/>
          <p:cNvSpPr>
            <a:spLocks noGrp="1"/>
          </p:cNvSpPr>
          <p:nvPr>
            <p:ph type="body" sz="quarter" idx="14"/>
          </p:nvPr>
        </p:nvSpPr>
        <p:spPr>
          <a:xfrm>
            <a:off x="1270000" y="6362700"/>
            <a:ext cx="10464800" cy="647700"/>
          </a:xfrm>
          <a:prstGeom prst="rect">
            <a:avLst/>
          </a:prstGeom>
        </p:spPr>
        <p:txBody>
          <a:bodyPr anchor="t">
            <a:spAutoFit/>
          </a:bodyPr>
          <a:lstStyle>
            <a:lvl1pPr marL="0" indent="0" algn="ctr">
              <a:spcBef>
                <a:spcPts val="0"/>
              </a:spcBef>
              <a:buSzTx/>
              <a:buNone/>
              <a:defRPr sz="2800"/>
            </a:lvl1pPr>
          </a:lstStyle>
          <a:p>
            <a:r>
              <a:t>–Johnny Appleseed</a:t>
            </a:r>
          </a:p>
        </p:txBody>
      </p:sp>
      <p:sp>
        <p:nvSpPr>
          <p:cNvPr id="95" name="Shape 9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1270000" y="1168400"/>
            <a:ext cx="10464800" cy="7416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r>
              <a:t>Body Level One</a:t>
            </a:r>
          </a:p>
          <a:p>
            <a:pPr lvl="1"/>
            <a:r>
              <a:t>Body Level Two</a:t>
            </a:r>
          </a:p>
          <a:p>
            <a:pPr lvl="2"/>
            <a:r>
              <a:t>Body Level Three</a:t>
            </a:r>
          </a:p>
          <a:p>
            <a:pPr lvl="3"/>
            <a:r>
              <a:t>Body Level Four</a:t>
            </a:r>
          </a:p>
          <a:p>
            <a:pPr lvl="4"/>
            <a:r>
              <a:t>Body Level Five</a:t>
            </a:r>
          </a:p>
        </p:txBody>
      </p:sp>
      <p:sp>
        <p:nvSpPr>
          <p:cNvPr id="3" name="Shape 3"/>
          <p:cNvSpPr>
            <a:spLocks noGrp="1"/>
          </p:cNvSpPr>
          <p:nvPr>
            <p:ph type="title"/>
          </p:nvPr>
        </p:nvSpPr>
        <p:spPr>
          <a:xfrm>
            <a:off x="1270000" y="635000"/>
            <a:ext cx="10464800" cy="21082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4" name="Shape 4"/>
          <p:cNvSpPr>
            <a:spLocks noGrp="1"/>
          </p:cNvSpPr>
          <p:nvPr>
            <p:ph type="sldNum" sz="quarter" idx="2"/>
          </p:nvPr>
        </p:nvSpPr>
        <p:spPr>
          <a:xfrm>
            <a:off x="6337299" y="9296400"/>
            <a:ext cx="323479" cy="4572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1pPr>
      <a:lvl2pPr marL="0" marR="0" indent="22860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2pPr>
      <a:lvl3pPr marL="0" marR="0" indent="45720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3pPr>
      <a:lvl4pPr marL="0" marR="0" indent="68580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4pPr>
      <a:lvl5pPr marL="0" marR="0" indent="91440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5pPr>
      <a:lvl6pPr marL="0" marR="0" indent="114300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6pPr>
      <a:lvl7pPr marL="0" marR="0" indent="137160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7pPr>
      <a:lvl8pPr marL="0" marR="0" indent="160020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8pPr>
      <a:lvl9pPr marL="0" marR="0" indent="1828800" algn="l" defTabSz="584200" latinLnBrk="0">
        <a:lnSpc>
          <a:spcPct val="100000"/>
        </a:lnSpc>
        <a:spcBef>
          <a:spcPts val="0"/>
        </a:spcBef>
        <a:spcAft>
          <a:spcPts val="0"/>
        </a:spcAft>
        <a:buClrTx/>
        <a:buSzTx/>
        <a:buFontTx/>
        <a:buNone/>
        <a:tabLst/>
        <a:defRPr sz="7200" b="0" i="0" u="none" strike="noStrike" cap="none" spc="0" baseline="0">
          <a:ln>
            <a:noFill/>
          </a:ln>
          <a:solidFill>
            <a:srgbClr val="3E231A"/>
          </a:solidFill>
          <a:uFillTx/>
          <a:latin typeface="+mn-lt"/>
          <a:ea typeface="+mn-ea"/>
          <a:cs typeface="+mn-cs"/>
          <a:sym typeface="Papyrus"/>
        </a:defRPr>
      </a:lvl9pPr>
    </p:titleStyle>
    <p:bodyStyle>
      <a:lvl1pPr marL="4699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1pPr>
      <a:lvl2pPr marL="9398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2pPr>
      <a:lvl3pPr marL="14097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3pPr>
      <a:lvl4pPr marL="18796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4pPr>
      <a:lvl5pPr marL="23495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5pPr>
      <a:lvl6pPr marL="28194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6pPr>
      <a:lvl7pPr marL="32893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7pPr>
      <a:lvl8pPr marL="37592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8pPr>
      <a:lvl9pPr marL="4229100" marR="0" indent="-469900" algn="l" defTabSz="584200" rtl="0" latinLnBrk="0">
        <a:lnSpc>
          <a:spcPct val="100000"/>
        </a:lnSpc>
        <a:spcBef>
          <a:spcPts val="3000"/>
        </a:spcBef>
        <a:spcAft>
          <a:spcPts val="0"/>
        </a:spcAft>
        <a:buClrTx/>
        <a:buSzPct val="25000"/>
        <a:buFontTx/>
        <a:buBlip>
          <a:blip r:embed="rId15"/>
        </a:buBlip>
        <a:tabLst/>
        <a:defRPr sz="3800" b="0" i="0" u="none" strike="noStrike" cap="none" spc="0" baseline="0">
          <a:ln>
            <a:noFill/>
          </a:ln>
          <a:solidFill>
            <a:srgbClr val="3E231A"/>
          </a:solidFill>
          <a:uFillTx/>
          <a:latin typeface="+mn-lt"/>
          <a:ea typeface="+mn-ea"/>
          <a:cs typeface="+mn-cs"/>
          <a:sym typeface="Papyrus"/>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pyru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Picture Placeholder 118"/>
          <p:cNvPicPr>
            <a:picLocks noGrp="1"/>
          </p:cNvPicPr>
          <p:nvPr>
            <p:ph type="pic" idx="13"/>
          </p:nvPr>
        </p:nvPicPr>
        <p:blipFill>
          <a:blip r:embed="rId2">
            <a:extLst/>
          </a:blip>
          <a:stretch>
            <a:fillRect/>
          </a:stretch>
        </p:blipFill>
        <p:spPr>
          <a:xfrm>
            <a:off x="6724650" y="1357283"/>
            <a:ext cx="4787901" cy="7086601"/>
          </a:xfrm>
          <a:prstGeom prst="rect">
            <a:avLst/>
          </a:prstGeom>
        </p:spPr>
      </p:pic>
      <p:sp>
        <p:nvSpPr>
          <p:cNvPr id="120" name="Shape 120"/>
          <p:cNvSpPr>
            <a:spLocks noGrp="1"/>
          </p:cNvSpPr>
          <p:nvPr>
            <p:ph type="title"/>
          </p:nvPr>
        </p:nvSpPr>
        <p:spPr>
          <a:prstGeom prst="rect">
            <a:avLst/>
          </a:prstGeom>
        </p:spPr>
        <p:txBody>
          <a:bodyPr/>
          <a:lstStyle>
            <a:lvl1pPr defTabSz="572516">
              <a:defRPr sz="6664"/>
            </a:lvl1pPr>
          </a:lstStyle>
          <a:p>
            <a:r>
              <a:t>Luther’s Theology of Vocation</a:t>
            </a:r>
          </a:p>
        </p:txBody>
      </p:sp>
      <p:sp>
        <p:nvSpPr>
          <p:cNvPr id="121" name="Shape 121"/>
          <p:cNvSpPr>
            <a:spLocks noGrp="1"/>
          </p:cNvSpPr>
          <p:nvPr>
            <p:ph type="body" sz="quarter" idx="1"/>
          </p:nvPr>
        </p:nvSpPr>
        <p:spPr>
          <a:prstGeom prst="rect">
            <a:avLst/>
          </a:prstGeom>
        </p:spPr>
        <p:txBody>
          <a:bodyPr/>
          <a:lstStyle/>
          <a:p>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hape 123"/>
          <p:cNvSpPr>
            <a:spLocks noGrp="1"/>
          </p:cNvSpPr>
          <p:nvPr>
            <p:ph type="title"/>
          </p:nvPr>
        </p:nvSpPr>
        <p:spPr>
          <a:prstGeom prst="rect">
            <a:avLst/>
          </a:prstGeom>
        </p:spPr>
        <p:txBody>
          <a:bodyPr/>
          <a:lstStyle/>
          <a:p>
            <a:pPr defTabSz="315468">
              <a:defRPr sz="3888"/>
            </a:pPr>
            <a:r>
              <a:t>Only let each person lead the life that the Lord has assigned to him, and to which God has called him. </a:t>
            </a:r>
          </a:p>
          <a:p>
            <a:pPr defTabSz="315468">
              <a:defRPr sz="3888"/>
            </a:pPr>
            <a:r>
              <a:t>(1 Corinthians 7:17)</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p:cNvSpPr>
          <p:nvPr>
            <p:ph type="body" idx="1"/>
          </p:nvPr>
        </p:nvSpPr>
        <p:spPr>
          <a:prstGeom prst="rect">
            <a:avLst/>
          </a:prstGeom>
        </p:spPr>
        <p:txBody>
          <a:bodyPr/>
          <a:lstStyle/>
          <a:p>
            <a:pPr marL="347726" indent="-347726" defTabSz="432308">
              <a:spcBef>
                <a:spcPts val="2200"/>
              </a:spcBef>
              <a:buBlip>
                <a:blip r:embed="rId2"/>
              </a:buBlip>
              <a:defRPr sz="2812"/>
            </a:pPr>
            <a:r>
              <a:t>16</a:t>
            </a:r>
            <a:r>
              <a:rPr>
                <a:solidFill>
                  <a:schemeClr val="accent5"/>
                </a:solidFill>
              </a:rPr>
              <a:t> For how do you know, wife, whether you will save your husband?</a:t>
            </a:r>
            <a:r>
              <a:rPr>
                <a:solidFill>
                  <a:schemeClr val="accent5">
                    <a:hueOff val="-204775"/>
                    <a:satOff val="-51551"/>
                    <a:lumOff val="27260"/>
                  </a:schemeClr>
                </a:solidFill>
              </a:rPr>
              <a:t> </a:t>
            </a:r>
            <a:r>
              <a:t>Or how do you know, husband, whether you will save your wife? 17 </a:t>
            </a:r>
            <a:r>
              <a:rPr u="sng">
                <a:solidFill>
                  <a:schemeClr val="accent5"/>
                </a:solidFill>
              </a:rPr>
              <a:t>Only let each person lead the life that the Lord has assigned to him, and to which God has called him.</a:t>
            </a:r>
            <a:r>
              <a:rPr u="sng"/>
              <a:t> </a:t>
            </a:r>
            <a:r>
              <a:t>This is my rule in all the churches. 18 Was anyone at the time of his call already circumcised? Let him not seek to remove the marks of circumcision. </a:t>
            </a:r>
            <a:r>
              <a:rPr>
                <a:solidFill>
                  <a:schemeClr val="accent5"/>
                </a:solidFill>
              </a:rPr>
              <a:t>Was anyone at the time of his call uncircumcised? Let him not seek circumcision.</a:t>
            </a:r>
            <a:r>
              <a:t> 19 For neither circumcision counts for anything nor uncircumcision, but keeping the commandments of God. 20 Each one should remain in the condition in which he was called. 21 </a:t>
            </a:r>
            <a:r>
              <a:rPr>
                <a:solidFill>
                  <a:schemeClr val="accent5"/>
                </a:solidFill>
              </a:rPr>
              <a:t>Were you a bondservant when called? Do not be concerned about it. (But if you can gain your freedom, avail yourself of the opportunity.)</a:t>
            </a: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Shape 127"/>
          <p:cNvSpPr>
            <a:spLocks noGrp="1"/>
          </p:cNvSpPr>
          <p:nvPr>
            <p:ph type="title"/>
          </p:nvPr>
        </p:nvSpPr>
        <p:spPr>
          <a:prstGeom prst="rect">
            <a:avLst/>
          </a:prstGeom>
        </p:spPr>
        <p:txBody>
          <a:bodyPr/>
          <a:lstStyle/>
          <a:p>
            <a:r>
              <a:t>God works through human beings</a:t>
            </a: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 name="Picture Placeholder 128"/>
          <p:cNvPicPr>
            <a:picLocks noGrp="1"/>
          </p:cNvPicPr>
          <p:nvPr>
            <p:ph type="pic" idx="13"/>
          </p:nvPr>
        </p:nvPicPr>
        <p:blipFill>
          <a:blip r:embed="rId3">
            <a:extLst/>
          </a:blip>
          <a:stretch>
            <a:fillRect/>
          </a:stretch>
        </p:blipFill>
        <p:spPr>
          <a:xfrm>
            <a:off x="6724650" y="1357283"/>
            <a:ext cx="4787900" cy="7086601"/>
          </a:xfrm>
          <a:prstGeom prst="rect">
            <a:avLst/>
          </a:prstGeom>
        </p:spPr>
      </p:pic>
      <p:sp>
        <p:nvSpPr>
          <p:cNvPr id="130" name="Shape 130"/>
          <p:cNvSpPr>
            <a:spLocks noGrp="1"/>
          </p:cNvSpPr>
          <p:nvPr>
            <p:ph type="title"/>
          </p:nvPr>
        </p:nvSpPr>
        <p:spPr>
          <a:prstGeom prst="rect">
            <a:avLst/>
          </a:prstGeom>
        </p:spPr>
        <p:txBody>
          <a:bodyPr/>
          <a:lstStyle>
            <a:lvl1pPr defTabSz="438150">
              <a:defRPr sz="5100"/>
            </a:lvl1pPr>
          </a:lstStyle>
          <a:p>
            <a:r>
              <a:t>When we ask God to “give us this day our daily bread”. . .</a:t>
            </a: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Picture Placeholder 133"/>
          <p:cNvPicPr>
            <a:picLocks noGrp="1"/>
          </p:cNvPicPr>
          <p:nvPr>
            <p:ph type="pic" idx="13"/>
          </p:nvPr>
        </p:nvPicPr>
        <p:blipFill>
          <a:blip r:embed="rId3">
            <a:extLst/>
          </a:blip>
          <a:stretch>
            <a:fillRect/>
          </a:stretch>
        </p:blipFill>
        <p:spPr>
          <a:xfrm>
            <a:off x="6724650" y="1333500"/>
            <a:ext cx="4787900" cy="7086600"/>
          </a:xfrm>
          <a:prstGeom prst="rect">
            <a:avLst/>
          </a:prstGeom>
        </p:spPr>
      </p:pic>
      <p:sp>
        <p:nvSpPr>
          <p:cNvPr id="135" name="Shape 135"/>
          <p:cNvSpPr>
            <a:spLocks noGrp="1"/>
          </p:cNvSpPr>
          <p:nvPr>
            <p:ph type="title"/>
          </p:nvPr>
        </p:nvSpPr>
        <p:spPr>
          <a:prstGeom prst="rect">
            <a:avLst/>
          </a:prstGeom>
        </p:spPr>
        <p:txBody>
          <a:bodyPr/>
          <a:lstStyle>
            <a:lvl1pPr defTabSz="502412">
              <a:defRPr sz="5848"/>
            </a:lvl1pPr>
          </a:lstStyle>
          <a:p>
            <a:r>
              <a:t>God gives us our bread by means of farmers</a:t>
            </a:r>
          </a:p>
        </p:txBody>
      </p:sp>
      <p:sp>
        <p:nvSpPr>
          <p:cNvPr id="136" name="Shape 136"/>
          <p:cNvSpPr>
            <a:spLocks noGrp="1"/>
          </p:cNvSpPr>
          <p:nvPr>
            <p:ph type="body" sz="quarter" idx="1"/>
          </p:nvPr>
        </p:nvSpPr>
        <p:spPr>
          <a:prstGeom prst="rect">
            <a:avLst/>
          </a:prstGeom>
        </p:spPr>
        <p:txBody>
          <a:bodyPr/>
          <a:lstStyle/>
          <a:p>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 name="Picture Placeholder 139"/>
          <p:cNvPicPr>
            <a:picLocks noGrp="1"/>
          </p:cNvPicPr>
          <p:nvPr>
            <p:ph type="pic" idx="13"/>
          </p:nvPr>
        </p:nvPicPr>
        <p:blipFill>
          <a:blip r:embed="rId2">
            <a:extLst/>
          </a:blip>
          <a:stretch>
            <a:fillRect/>
          </a:stretch>
        </p:blipFill>
        <p:spPr>
          <a:xfrm>
            <a:off x="6680200" y="2806700"/>
            <a:ext cx="5118100" cy="5702300"/>
          </a:xfrm>
          <a:prstGeom prst="rect">
            <a:avLst/>
          </a:prstGeom>
        </p:spPr>
      </p:pic>
      <p:sp>
        <p:nvSpPr>
          <p:cNvPr id="141" name="Shape 141"/>
          <p:cNvSpPr>
            <a:spLocks noGrp="1"/>
          </p:cNvSpPr>
          <p:nvPr>
            <p:ph type="title"/>
          </p:nvPr>
        </p:nvSpPr>
        <p:spPr>
          <a:prstGeom prst="rect">
            <a:avLst/>
          </a:prstGeom>
        </p:spPr>
        <p:txBody>
          <a:bodyPr/>
          <a:lstStyle/>
          <a:p>
            <a:r>
              <a:t> Also. . .</a:t>
            </a:r>
          </a:p>
        </p:txBody>
      </p:sp>
      <p:sp>
        <p:nvSpPr>
          <p:cNvPr id="142" name="Shape 142"/>
          <p:cNvSpPr>
            <a:spLocks noGrp="1"/>
          </p:cNvSpPr>
          <p:nvPr>
            <p:ph type="body" sz="half" idx="1"/>
          </p:nvPr>
        </p:nvSpPr>
        <p:spPr>
          <a:xfrm>
            <a:off x="1263650" y="2705100"/>
            <a:ext cx="5016500" cy="5651500"/>
          </a:xfrm>
          <a:prstGeom prst="rect">
            <a:avLst/>
          </a:prstGeom>
        </p:spPr>
        <p:txBody>
          <a:bodyPr/>
          <a:lstStyle/>
          <a:p>
            <a:pPr marL="327786" indent="-327786" defTabSz="519937">
              <a:spcBef>
                <a:spcPts val="2400"/>
              </a:spcBef>
              <a:buBlip>
                <a:blip r:embed="rId3"/>
              </a:buBlip>
              <a:defRPr sz="2670"/>
            </a:pPr>
            <a:r>
              <a:t>Millers</a:t>
            </a:r>
          </a:p>
          <a:p>
            <a:pPr marL="327786" indent="-327786" defTabSz="519937">
              <a:spcBef>
                <a:spcPts val="2400"/>
              </a:spcBef>
              <a:buBlip>
                <a:blip r:embed="rId3"/>
              </a:buBlip>
              <a:defRPr sz="2670"/>
            </a:pPr>
            <a:r>
              <a:t>Bakers</a:t>
            </a:r>
          </a:p>
          <a:p>
            <a:pPr marL="327786" indent="-327786" defTabSz="519937">
              <a:spcBef>
                <a:spcPts val="2400"/>
              </a:spcBef>
              <a:buBlip>
                <a:blip r:embed="rId3"/>
              </a:buBlip>
              <a:defRPr sz="2670"/>
            </a:pPr>
            <a:r>
              <a:t>Shopkeepers</a:t>
            </a:r>
          </a:p>
          <a:p>
            <a:pPr marL="327786" indent="-327786" defTabSz="519937">
              <a:spcBef>
                <a:spcPts val="2400"/>
              </a:spcBef>
              <a:buBlip>
                <a:blip r:embed="rId3"/>
              </a:buBlip>
              <a:defRPr sz="2670"/>
            </a:pPr>
            <a:r>
              <a:t>Truck drivers</a:t>
            </a:r>
          </a:p>
          <a:p>
            <a:pPr marL="327786" indent="-327786" defTabSz="519937">
              <a:spcBef>
                <a:spcPts val="2400"/>
              </a:spcBef>
              <a:buBlip>
                <a:blip r:embed="rId3"/>
              </a:buBlip>
              <a:defRPr sz="2670"/>
            </a:pPr>
            <a:r>
              <a:t>Factory workers</a:t>
            </a:r>
          </a:p>
          <a:p>
            <a:pPr marL="327786" indent="-327786" defTabSz="519937">
              <a:spcBef>
                <a:spcPts val="2400"/>
              </a:spcBef>
              <a:buBlip>
                <a:blip r:embed="rId3"/>
              </a:buBlip>
              <a:defRPr sz="2670"/>
            </a:pPr>
            <a:r>
              <a:t>Bankers</a:t>
            </a:r>
          </a:p>
          <a:p>
            <a:pPr marL="327786" indent="-327786" defTabSz="519937">
              <a:spcBef>
                <a:spcPts val="2400"/>
              </a:spcBef>
              <a:buBlip>
                <a:blip r:embed="rId3"/>
              </a:buBlip>
              <a:defRPr sz="2670"/>
            </a:pPr>
            <a:r>
              <a:t>and the rest of our economy</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2">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4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4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4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4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4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14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iterate>
                                    <p:tmAbs val="0"/>
                                  </p:iterate>
                                  <p:childTnLst>
                                    <p:set>
                                      <p:cBhvr>
                                        <p:cTn id="32" fill="hold"/>
                                        <p:tgtEl>
                                          <p:spTgt spid="14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1" build="p" bldLvl="5"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 name="Picture Placeholder 143"/>
          <p:cNvPicPr>
            <a:picLocks noGrp="1"/>
          </p:cNvPicPr>
          <p:nvPr>
            <p:ph type="pic" idx="13"/>
          </p:nvPr>
        </p:nvPicPr>
        <p:blipFill>
          <a:blip r:embed="rId2">
            <a:extLst/>
          </a:blip>
          <a:stretch>
            <a:fillRect/>
          </a:stretch>
        </p:blipFill>
        <p:spPr>
          <a:xfrm>
            <a:off x="6160145" y="2416682"/>
            <a:ext cx="5782469" cy="6444236"/>
          </a:xfrm>
          <a:prstGeom prst="rect">
            <a:avLst/>
          </a:prstGeom>
        </p:spPr>
      </p:pic>
      <p:sp>
        <p:nvSpPr>
          <p:cNvPr id="145" name="Shape 145"/>
          <p:cNvSpPr>
            <a:spLocks noGrp="1"/>
          </p:cNvSpPr>
          <p:nvPr>
            <p:ph type="title"/>
          </p:nvPr>
        </p:nvSpPr>
        <p:spPr>
          <a:xfrm>
            <a:off x="1714500" y="406400"/>
            <a:ext cx="10464800" cy="2108200"/>
          </a:xfrm>
          <a:prstGeom prst="rect">
            <a:avLst/>
          </a:prstGeom>
        </p:spPr>
        <p:txBody>
          <a:bodyPr/>
          <a:lstStyle>
            <a:lvl1pPr defTabSz="479044">
              <a:defRPr sz="5904"/>
            </a:lvl1pPr>
          </a:lstStyle>
          <a:p>
            <a:r>
              <a:t>God creates new human beings</a:t>
            </a:r>
          </a:p>
        </p:txBody>
      </p:sp>
      <p:sp>
        <p:nvSpPr>
          <p:cNvPr id="146" name="Shape 146"/>
          <p:cNvSpPr>
            <a:spLocks noGrp="1"/>
          </p:cNvSpPr>
          <p:nvPr>
            <p:ph type="body" sz="quarter" idx="1"/>
          </p:nvPr>
        </p:nvSpPr>
        <p:spPr>
          <a:xfrm>
            <a:off x="749300" y="2813050"/>
            <a:ext cx="3640386" cy="5651500"/>
          </a:xfrm>
          <a:prstGeom prst="rect">
            <a:avLst/>
          </a:prstGeom>
        </p:spPr>
        <p:txBody>
          <a:bodyPr/>
          <a:lstStyle>
            <a:lvl1pPr marL="368299" indent="-368299">
              <a:buBlip>
                <a:blip r:embed="rId3"/>
              </a:buBlip>
              <a:defRPr sz="3700"/>
            </a:lvl1pPr>
          </a:lstStyle>
          <a:p>
            <a:r>
              <a:t>by means of mothers and fathers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6">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4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1"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hape 148"/>
          <p:cNvSpPr>
            <a:spLocks noGrp="1"/>
          </p:cNvSpPr>
          <p:nvPr>
            <p:ph type="title"/>
          </p:nvPr>
        </p:nvSpPr>
        <p:spPr>
          <a:prstGeom prst="rect">
            <a:avLst/>
          </a:prstGeom>
        </p:spPr>
        <p:txBody>
          <a:bodyPr/>
          <a:lstStyle/>
          <a:p>
            <a:r>
              <a:t>God. . .</a:t>
            </a:r>
          </a:p>
        </p:txBody>
      </p:sp>
      <p:sp>
        <p:nvSpPr>
          <p:cNvPr id="149" name="Shape 149"/>
          <p:cNvSpPr>
            <a:spLocks noGrp="1"/>
          </p:cNvSpPr>
          <p:nvPr>
            <p:ph type="body" idx="1"/>
          </p:nvPr>
        </p:nvSpPr>
        <p:spPr>
          <a:prstGeom prst="rect">
            <a:avLst/>
          </a:prstGeom>
        </p:spPr>
        <p:txBody>
          <a:bodyPr/>
          <a:lstStyle/>
          <a:p>
            <a:pPr marL="422909" indent="-422909" defTabSz="525779">
              <a:spcBef>
                <a:spcPts val="2700"/>
              </a:spcBef>
              <a:buBlip>
                <a:blip r:embed="rId2"/>
              </a:buBlip>
              <a:defRPr sz="3420"/>
            </a:pPr>
            <a:r>
              <a:t>Protects us by means of lawful magistrates (Romans 13)</a:t>
            </a:r>
          </a:p>
          <a:p>
            <a:pPr marL="422909" indent="-422909" defTabSz="525779">
              <a:spcBef>
                <a:spcPts val="2700"/>
              </a:spcBef>
              <a:buBlip>
                <a:blip r:embed="rId2"/>
              </a:buBlip>
              <a:defRPr sz="3420"/>
            </a:pPr>
            <a:r>
              <a:t>Heals us by means of physicians, nurses, and other health care vocations</a:t>
            </a:r>
          </a:p>
          <a:p>
            <a:pPr marL="422909" indent="-422909" defTabSz="525779">
              <a:spcBef>
                <a:spcPts val="2700"/>
              </a:spcBef>
              <a:buBlip>
                <a:blip r:embed="rId2"/>
              </a:buBlip>
              <a:defRPr sz="3420"/>
            </a:pPr>
            <a:r>
              <a:t>Gives us the blessings of technology by means of scientists and engineers</a:t>
            </a:r>
          </a:p>
          <a:p>
            <a:pPr marL="422909" indent="-422909" defTabSz="525779">
              <a:spcBef>
                <a:spcPts val="2700"/>
              </a:spcBef>
              <a:buBlip>
                <a:blip r:embed="rId2"/>
              </a:buBlip>
              <a:defRPr sz="3420"/>
            </a:pPr>
            <a:r>
              <a:t>Creates beauty by means of artists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9">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4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4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4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4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 grpId="1" build="p" bldLvl="5"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Picture Placeholder 150"/>
          <p:cNvPicPr>
            <a:picLocks noGrp="1"/>
          </p:cNvPicPr>
          <p:nvPr>
            <p:ph type="pic" idx="13"/>
          </p:nvPr>
        </p:nvPicPr>
        <p:blipFill>
          <a:blip r:embed="rId3">
            <a:extLst/>
          </a:blip>
          <a:stretch>
            <a:fillRect/>
          </a:stretch>
        </p:blipFill>
        <p:spPr>
          <a:xfrm>
            <a:off x="6680200" y="2806700"/>
            <a:ext cx="5118100" cy="5702300"/>
          </a:xfrm>
          <a:prstGeom prst="rect">
            <a:avLst/>
          </a:prstGeom>
        </p:spPr>
      </p:pic>
      <p:sp>
        <p:nvSpPr>
          <p:cNvPr id="152" name="Shape 152"/>
          <p:cNvSpPr>
            <a:spLocks noGrp="1"/>
          </p:cNvSpPr>
          <p:nvPr>
            <p:ph type="title"/>
          </p:nvPr>
        </p:nvSpPr>
        <p:spPr>
          <a:prstGeom prst="rect">
            <a:avLst/>
          </a:prstGeom>
        </p:spPr>
        <p:txBody>
          <a:bodyPr/>
          <a:lstStyle>
            <a:lvl1pPr defTabSz="554990">
              <a:defRPr sz="6840"/>
            </a:lvl1pPr>
          </a:lstStyle>
          <a:p>
            <a:r>
              <a:t>Vocation as a Mask of God</a:t>
            </a:r>
          </a:p>
        </p:txBody>
      </p:sp>
      <p:sp>
        <p:nvSpPr>
          <p:cNvPr id="153" name="Shape 153"/>
          <p:cNvSpPr>
            <a:spLocks noGrp="1"/>
          </p:cNvSpPr>
          <p:nvPr>
            <p:ph type="body" sz="half" idx="1"/>
          </p:nvPr>
        </p:nvSpPr>
        <p:spPr>
          <a:prstGeom prst="rect">
            <a:avLst/>
          </a:prstGeom>
        </p:spPr>
        <p:txBody>
          <a:bodyPr/>
          <a:lstStyle/>
          <a:p>
            <a:pPr>
              <a:buBlip>
                <a:blip r:embed="rId4"/>
              </a:buBlip>
            </a:pPr>
            <a:r>
              <a:t>“God is milking the cows through the vocation of the milkmaid.”  Luther</a:t>
            </a:r>
          </a:p>
          <a:p>
            <a:pPr>
              <a:buBlip>
                <a:blip r:embed="rId4"/>
              </a:buBlip>
            </a:pPr>
            <a:r>
              <a:t>God is hidden in vocation</a:t>
            </a:r>
          </a:p>
          <a:p>
            <a:pPr lvl="2">
              <a:buBlip>
                <a:blip r:embed="rId4"/>
              </a:buBlip>
            </a:pPr>
            <a:r>
              <a:t>present, but not seen</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3">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5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5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5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1" build="p" bldLvl="5"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p:cNvSpPr>
          <p:nvPr>
            <p:ph type="body" idx="1"/>
          </p:nvPr>
        </p:nvSpPr>
        <p:spPr>
          <a:prstGeom prst="rect">
            <a:avLst/>
          </a:prstGeom>
        </p:spPr>
        <p:txBody>
          <a:bodyPr/>
          <a:lstStyle/>
          <a:p>
            <a:pPr>
              <a:buBlip>
                <a:blip r:embed="rId2"/>
              </a:buBlip>
            </a:pPr>
            <a:r>
              <a:t>God blesses you through others</a:t>
            </a:r>
          </a:p>
          <a:p>
            <a:pPr>
              <a:buBlip>
                <a:blip r:embed="rId2"/>
              </a:buBlip>
            </a:pPr>
            <a:r>
              <a:t>And God blesses others through you</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7">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5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5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1" build="p" bldLvl="5"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Shape 159"/>
          <p:cNvSpPr>
            <a:spLocks noGrp="1"/>
          </p:cNvSpPr>
          <p:nvPr>
            <p:ph type="title"/>
          </p:nvPr>
        </p:nvSpPr>
        <p:spPr>
          <a:prstGeom prst="rect">
            <a:avLst/>
          </a:prstGeom>
        </p:spPr>
        <p:txBody>
          <a:bodyPr/>
          <a:lstStyle/>
          <a:p>
            <a:r>
              <a:t>Our multiple callings in the estates for human life</a:t>
            </a: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p:cNvSpPr>
          <p:nvPr>
            <p:ph type="title"/>
          </p:nvPr>
        </p:nvSpPr>
        <p:spPr>
          <a:prstGeom prst="rect">
            <a:avLst/>
          </a:prstGeom>
        </p:spPr>
        <p:txBody>
          <a:bodyPr/>
          <a:lstStyle/>
          <a:p>
            <a:r>
              <a:t>The Estate of the Home</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 name="Picture Placeholder 162"/>
          <p:cNvPicPr>
            <a:picLocks noGrp="1"/>
          </p:cNvPicPr>
          <p:nvPr>
            <p:ph type="pic" idx="13"/>
          </p:nvPr>
        </p:nvPicPr>
        <p:blipFill>
          <a:blip r:embed="rId2">
            <a:extLst/>
          </a:blip>
          <a:stretch>
            <a:fillRect/>
          </a:stretch>
        </p:blipFill>
        <p:spPr>
          <a:xfrm>
            <a:off x="1523007" y="1370625"/>
            <a:ext cx="9969501" cy="5257801"/>
          </a:xfrm>
          <a:prstGeom prst="rect">
            <a:avLst/>
          </a:prstGeom>
        </p:spPr>
      </p:pic>
      <p:sp>
        <p:nvSpPr>
          <p:cNvPr id="164" name="Shape 164"/>
          <p:cNvSpPr>
            <a:spLocks noGrp="1"/>
          </p:cNvSpPr>
          <p:nvPr>
            <p:ph type="title"/>
          </p:nvPr>
        </p:nvSpPr>
        <p:spPr>
          <a:prstGeom prst="rect">
            <a:avLst/>
          </a:prstGeom>
        </p:spPr>
        <p:txBody>
          <a:bodyPr/>
          <a:lstStyle>
            <a:lvl1pPr defTabSz="484886">
              <a:defRPr sz="5976"/>
            </a:lvl1pPr>
          </a:lstStyle>
          <a:p>
            <a:r>
              <a:t>The Vocations of the Family</a:t>
            </a:r>
          </a:p>
        </p:txBody>
      </p:sp>
      <p:sp>
        <p:nvSpPr>
          <p:cNvPr id="165" name="Shape 165"/>
          <p:cNvSpPr>
            <a:spLocks noGrp="1"/>
          </p:cNvSpPr>
          <p:nvPr>
            <p:ph type="body" sz="quarter" idx="1"/>
          </p:nvPr>
        </p:nvSpPr>
        <p:spPr>
          <a:prstGeom prst="rect">
            <a:avLst/>
          </a:prstGeom>
        </p:spPr>
        <p:txBody>
          <a:bodyPr/>
          <a:lstStyle/>
          <a:p>
            <a:r>
              <a:t>marriage, parenthood, childhood</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 name="Picture Placeholder 166"/>
          <p:cNvPicPr>
            <a:picLocks noGrp="1"/>
          </p:cNvPicPr>
          <p:nvPr>
            <p:ph type="pic" idx="13"/>
          </p:nvPr>
        </p:nvPicPr>
        <p:blipFill>
          <a:blip r:embed="rId3">
            <a:extLst/>
          </a:blip>
          <a:stretch>
            <a:fillRect/>
          </a:stretch>
        </p:blipFill>
        <p:spPr>
          <a:xfrm>
            <a:off x="1523007" y="1370625"/>
            <a:ext cx="9969501" cy="5257801"/>
          </a:xfrm>
          <a:prstGeom prst="rect">
            <a:avLst/>
          </a:prstGeom>
        </p:spPr>
      </p:pic>
      <p:sp>
        <p:nvSpPr>
          <p:cNvPr id="168" name="Shape 168"/>
          <p:cNvSpPr>
            <a:spLocks noGrp="1"/>
          </p:cNvSpPr>
          <p:nvPr>
            <p:ph type="title"/>
          </p:nvPr>
        </p:nvSpPr>
        <p:spPr>
          <a:prstGeom prst="rect">
            <a:avLst/>
          </a:prstGeom>
        </p:spPr>
        <p:txBody>
          <a:bodyPr/>
          <a:lstStyle>
            <a:lvl1pPr defTabSz="484886">
              <a:defRPr sz="5976"/>
            </a:lvl1pPr>
          </a:lstStyle>
          <a:p>
            <a:r>
              <a:t>The economic vocations</a:t>
            </a:r>
          </a:p>
        </p:txBody>
      </p:sp>
      <p:sp>
        <p:nvSpPr>
          <p:cNvPr id="169" name="Shape 169"/>
          <p:cNvSpPr>
            <a:spLocks noGrp="1"/>
          </p:cNvSpPr>
          <p:nvPr>
            <p:ph type="body" sz="quarter" idx="1"/>
          </p:nvPr>
        </p:nvSpPr>
        <p:spPr>
          <a:prstGeom prst="rect">
            <a:avLst/>
          </a:prstGeom>
        </p:spPr>
        <p:txBody>
          <a:bodyPr/>
          <a:lstStyle/>
          <a:p>
            <a:r>
              <a:t>οἰκονομία = οίκος (home)+ νομία (laws)</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 name="Picture Placeholder 172"/>
          <p:cNvPicPr>
            <a:picLocks noGrp="1"/>
          </p:cNvPicPr>
          <p:nvPr>
            <p:ph type="pic" idx="13"/>
          </p:nvPr>
        </p:nvPicPr>
        <p:blipFill>
          <a:blip r:embed="rId2">
            <a:extLst/>
          </a:blip>
          <a:stretch>
            <a:fillRect/>
          </a:stretch>
        </p:blipFill>
        <p:spPr>
          <a:xfrm>
            <a:off x="1523007" y="1370625"/>
            <a:ext cx="9969501" cy="5257801"/>
          </a:xfrm>
          <a:prstGeom prst="rect">
            <a:avLst/>
          </a:prstGeom>
        </p:spPr>
      </p:pic>
      <p:sp>
        <p:nvSpPr>
          <p:cNvPr id="174" name="Shape 174"/>
          <p:cNvSpPr>
            <a:spLocks noGrp="1"/>
          </p:cNvSpPr>
          <p:nvPr>
            <p:ph type="title"/>
          </p:nvPr>
        </p:nvSpPr>
        <p:spPr>
          <a:prstGeom prst="rect">
            <a:avLst/>
          </a:prstGeom>
        </p:spPr>
        <p:txBody>
          <a:bodyPr/>
          <a:lstStyle>
            <a:lvl1pPr defTabSz="484886">
              <a:defRPr sz="5976"/>
            </a:lvl1pPr>
          </a:lstStyle>
          <a:p>
            <a:r>
              <a:t>The Estate of the State</a:t>
            </a:r>
          </a:p>
        </p:txBody>
      </p:sp>
      <p:sp>
        <p:nvSpPr>
          <p:cNvPr id="175" name="Shape 175"/>
          <p:cNvSpPr>
            <a:spLocks noGrp="1"/>
          </p:cNvSpPr>
          <p:nvPr>
            <p:ph type="body" sz="quarter" idx="1"/>
          </p:nvPr>
        </p:nvSpPr>
        <p:spPr>
          <a:prstGeom prst="rect">
            <a:avLst/>
          </a:prstGeom>
        </p:spPr>
        <p:txBody>
          <a:bodyPr/>
          <a:lstStyle/>
          <a:p>
            <a:r>
              <a:t>The vocations of government &amp; citizenship</a:t>
            </a: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 name="pasted-image.png"/>
          <p:cNvPicPr>
            <a:picLocks noGrp="1" noChangeAspect="1"/>
          </p:cNvPicPr>
          <p:nvPr>
            <p:ph type="pic" idx="13"/>
          </p:nvPr>
        </p:nvPicPr>
        <p:blipFill>
          <a:blip r:embed="rId2">
            <a:extLst/>
          </a:blip>
          <a:srcRect/>
          <a:stretch>
            <a:fillRect/>
          </a:stretch>
        </p:blipFill>
        <p:spPr>
          <a:xfrm>
            <a:off x="1573807" y="2108368"/>
            <a:ext cx="9855200" cy="3769615"/>
          </a:xfrm>
          <a:prstGeom prst="rect">
            <a:avLst/>
          </a:prstGeom>
          <a:ln w="25400">
            <a:miter lim="400000"/>
          </a:ln>
          <a:effectLst>
            <a:outerShdw blurRad="254000" dist="127000" dir="5400000" rotWithShape="0">
              <a:srgbClr val="000000">
                <a:alpha val="70000"/>
              </a:srgbClr>
            </a:outerShdw>
          </a:effectLst>
        </p:spPr>
      </p:pic>
      <p:sp>
        <p:nvSpPr>
          <p:cNvPr id="178" name="Shape 178"/>
          <p:cNvSpPr>
            <a:spLocks noGrp="1"/>
          </p:cNvSpPr>
          <p:nvPr>
            <p:ph type="title"/>
          </p:nvPr>
        </p:nvSpPr>
        <p:spPr>
          <a:prstGeom prst="rect">
            <a:avLst/>
          </a:prstGeom>
        </p:spPr>
        <p:txBody>
          <a:bodyPr/>
          <a:lstStyle>
            <a:lvl1pPr defTabSz="484886">
              <a:defRPr sz="5976"/>
            </a:lvl1pPr>
          </a:lstStyle>
          <a:p>
            <a:r>
              <a:t>The Estate of the Church</a:t>
            </a:r>
          </a:p>
        </p:txBody>
      </p:sp>
      <p:sp>
        <p:nvSpPr>
          <p:cNvPr id="179" name="Shape 179"/>
          <p:cNvSpPr>
            <a:spLocks noGrp="1"/>
          </p:cNvSpPr>
          <p:nvPr>
            <p:ph type="body" sz="quarter" idx="1"/>
          </p:nvPr>
        </p:nvSpPr>
        <p:spPr>
          <a:prstGeom prst="rect">
            <a:avLst/>
          </a:prstGeom>
        </p:spPr>
        <p:txBody>
          <a:bodyPr/>
          <a:lstStyle>
            <a:lvl1pPr defTabSz="560831">
              <a:defRPr sz="3455"/>
            </a:lvl1pPr>
          </a:lstStyle>
          <a:p>
            <a:r>
              <a:t>The Calling of the Gospel, the call of the pastor, the vocations within the congregation</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 name="Picture Placeholder 180"/>
          <p:cNvPicPr>
            <a:picLocks noGrp="1"/>
          </p:cNvPicPr>
          <p:nvPr>
            <p:ph type="pic" idx="13"/>
          </p:nvPr>
        </p:nvPicPr>
        <p:blipFill>
          <a:blip r:embed="rId3">
            <a:extLst/>
          </a:blip>
          <a:stretch>
            <a:fillRect/>
          </a:stretch>
        </p:blipFill>
        <p:spPr>
          <a:xfrm>
            <a:off x="1523007" y="1370625"/>
            <a:ext cx="9969501" cy="5257801"/>
          </a:xfrm>
          <a:prstGeom prst="rect">
            <a:avLst/>
          </a:prstGeom>
        </p:spPr>
      </p:pic>
      <p:sp>
        <p:nvSpPr>
          <p:cNvPr id="182" name="Shape 182"/>
          <p:cNvSpPr>
            <a:spLocks noGrp="1"/>
          </p:cNvSpPr>
          <p:nvPr>
            <p:ph type="title"/>
          </p:nvPr>
        </p:nvSpPr>
        <p:spPr>
          <a:prstGeom prst="rect">
            <a:avLst/>
          </a:prstGeom>
        </p:spPr>
        <p:txBody>
          <a:bodyPr/>
          <a:lstStyle>
            <a:lvl1pPr defTabSz="414781">
              <a:defRPr sz="5112"/>
            </a:lvl1pPr>
          </a:lstStyle>
          <a:p>
            <a:r>
              <a:t>The common order of Christian love</a:t>
            </a:r>
          </a:p>
        </p:txBody>
      </p:sp>
      <p:sp>
        <p:nvSpPr>
          <p:cNvPr id="183" name="Shape 183"/>
          <p:cNvSpPr>
            <a:spLocks noGrp="1"/>
          </p:cNvSpPr>
          <p:nvPr>
            <p:ph type="body" sz="quarter" idx="1"/>
          </p:nvPr>
        </p:nvSpPr>
        <p:spPr>
          <a:prstGeom prst="rect">
            <a:avLst/>
          </a:prstGeom>
        </p:spPr>
        <p:txBody>
          <a:bodyPr/>
          <a:lstStyle>
            <a:lvl1pPr defTabSz="560831">
              <a:defRPr sz="3455"/>
            </a:lvl1pPr>
          </a:lstStyle>
          <a:p>
            <a:r>
              <a:t>informal relationships &amp; interactions, good Samaritan, occasions for service, friendships</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p:cNvSpPr>
          <p:nvPr>
            <p:ph type="title"/>
          </p:nvPr>
        </p:nvSpPr>
        <p:spPr>
          <a:prstGeom prst="rect">
            <a:avLst/>
          </a:prstGeom>
        </p:spPr>
        <p:txBody>
          <a:bodyPr/>
          <a:lstStyle/>
          <a:p>
            <a:r>
              <a:t>Medieval view of vocation</a:t>
            </a:r>
          </a:p>
        </p:txBody>
      </p:sp>
      <p:sp>
        <p:nvSpPr>
          <p:cNvPr id="188" name="Shape 188"/>
          <p:cNvSpPr>
            <a:spLocks noGrp="1"/>
          </p:cNvSpPr>
          <p:nvPr>
            <p:ph type="body" idx="1"/>
          </p:nvPr>
        </p:nvSpPr>
        <p:spPr>
          <a:prstGeom prst="rect">
            <a:avLst/>
          </a:prstGeom>
        </p:spPr>
        <p:txBody>
          <a:bodyPr/>
          <a:lstStyle/>
          <a:p>
            <a:pPr marL="375920" indent="-375920" defTabSz="467359">
              <a:spcBef>
                <a:spcPts val="2400"/>
              </a:spcBef>
              <a:buBlip>
                <a:blip r:embed="rId2"/>
              </a:buBlip>
              <a:defRPr sz="3040"/>
            </a:pPr>
            <a:r>
              <a:t>Vocation = a call to join a religious order</a:t>
            </a:r>
          </a:p>
          <a:p>
            <a:pPr marL="1127760" lvl="2" indent="-375920" defTabSz="467359">
              <a:spcBef>
                <a:spcPts val="2400"/>
              </a:spcBef>
              <a:buBlip>
                <a:blip r:embed="rId2"/>
              </a:buBlip>
              <a:defRPr sz="3040"/>
            </a:pPr>
            <a:r>
              <a:t>the church orders (“perfection”) vs. the laity (Ten Commandments)</a:t>
            </a:r>
          </a:p>
          <a:p>
            <a:pPr marL="1127760" lvl="2" indent="-375920" defTabSz="467359">
              <a:spcBef>
                <a:spcPts val="2400"/>
              </a:spcBef>
              <a:buBlip>
                <a:blip r:embed="rId2"/>
              </a:buBlip>
              <a:defRPr sz="3040"/>
            </a:pPr>
            <a:r>
              <a:t>vows:  </a:t>
            </a:r>
          </a:p>
          <a:p>
            <a:pPr marL="1879600" lvl="4" indent="-375920" defTabSz="467359">
              <a:spcBef>
                <a:spcPts val="2400"/>
              </a:spcBef>
              <a:buBlip>
                <a:blip r:embed="rId2"/>
              </a:buBlip>
              <a:defRPr sz="3040"/>
            </a:pPr>
            <a:r>
              <a:t>celibacy  (vs. marriage &amp; parenthood)</a:t>
            </a:r>
          </a:p>
          <a:p>
            <a:pPr marL="1879600" lvl="4" indent="-375920" defTabSz="467359">
              <a:spcBef>
                <a:spcPts val="2400"/>
              </a:spcBef>
              <a:buBlip>
                <a:blip r:embed="rId2"/>
              </a:buBlip>
              <a:defRPr sz="3040"/>
            </a:pPr>
            <a:r>
              <a:t>poverty (vs. economic labor)</a:t>
            </a:r>
          </a:p>
          <a:p>
            <a:pPr marL="1879600" lvl="4" indent="-375920" defTabSz="467359">
              <a:spcBef>
                <a:spcPts val="2400"/>
              </a:spcBef>
              <a:buBlip>
                <a:blip r:embed="rId2"/>
              </a:buBlip>
              <a:defRPr sz="3040"/>
            </a:pPr>
            <a:r>
              <a:t>obedience (vs. citizenship in the state)</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88">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8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8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8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8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88">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18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1" build="p" bldLvl="5"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p:cNvSpPr>
          <p:nvPr>
            <p:ph type="title"/>
          </p:nvPr>
        </p:nvSpPr>
        <p:spPr>
          <a:prstGeom prst="rect">
            <a:avLst/>
          </a:prstGeom>
        </p:spPr>
        <p:txBody>
          <a:bodyPr/>
          <a:lstStyle>
            <a:lvl1pPr defTabSz="514095">
              <a:defRPr sz="6336"/>
            </a:lvl1pPr>
          </a:lstStyle>
          <a:p>
            <a:r>
              <a:t>Reformation view of vocation</a:t>
            </a:r>
          </a:p>
        </p:txBody>
      </p:sp>
      <p:sp>
        <p:nvSpPr>
          <p:cNvPr id="191" name="Shape 191"/>
          <p:cNvSpPr>
            <a:spLocks noGrp="1"/>
          </p:cNvSpPr>
          <p:nvPr>
            <p:ph type="body" idx="1"/>
          </p:nvPr>
        </p:nvSpPr>
        <p:spPr>
          <a:prstGeom prst="rect">
            <a:avLst/>
          </a:prstGeom>
        </p:spPr>
        <p:txBody>
          <a:bodyPr/>
          <a:lstStyle/>
          <a:p>
            <a:pPr marL="418211" indent="-418211" defTabSz="519937">
              <a:spcBef>
                <a:spcPts val="2600"/>
              </a:spcBef>
              <a:buBlip>
                <a:blip r:embed="rId2"/>
              </a:buBlip>
              <a:defRPr sz="3382"/>
            </a:pPr>
            <a:r>
              <a:t>The vows repudiated God’s design for human life</a:t>
            </a:r>
          </a:p>
          <a:p>
            <a:pPr marL="418211" indent="-418211" defTabSz="519937">
              <a:spcBef>
                <a:spcPts val="2600"/>
              </a:spcBef>
              <a:buBlip>
                <a:blip r:embed="rId2"/>
              </a:buBlip>
              <a:defRPr sz="3382"/>
            </a:pPr>
            <a:r>
              <a:t>marriage, parenting, economic labor, citizenship are themselves “holy orders” no less than church work</a:t>
            </a:r>
          </a:p>
          <a:p>
            <a:pPr marL="418211" indent="-418211" defTabSz="519937">
              <a:spcBef>
                <a:spcPts val="2600"/>
              </a:spcBef>
              <a:buBlip>
                <a:blip r:embed="rId2"/>
              </a:buBlip>
              <a:defRPr sz="3382"/>
            </a:pPr>
            <a:r>
              <a:t>Table of Duties:  “Certain passages of Scripture for various </a:t>
            </a:r>
            <a:r>
              <a:rPr>
                <a:solidFill>
                  <a:schemeClr val="accent5"/>
                </a:solidFill>
              </a:rPr>
              <a:t>holy orders</a:t>
            </a:r>
            <a:r>
              <a:t> and positions, admonishing them about their duties and responsibilities”:   Husbands, wives, children, citizens, “workers of all kinds,” etc.</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91">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9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9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 grpId="1" build="p" bldLvl="5"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Shape 193"/>
          <p:cNvSpPr>
            <a:spLocks noGrp="1"/>
          </p:cNvSpPr>
          <p:nvPr>
            <p:ph type="title"/>
          </p:nvPr>
        </p:nvSpPr>
        <p:spPr>
          <a:prstGeom prst="rect">
            <a:avLst/>
          </a:prstGeom>
        </p:spPr>
        <p:txBody>
          <a:bodyPr/>
          <a:lstStyle/>
          <a:p>
            <a:pPr defTabSz="449833">
              <a:defRPr sz="5544"/>
            </a:pPr>
            <a:r>
              <a:t>The purpose of every vocation:</a:t>
            </a:r>
          </a:p>
          <a:p>
            <a:pPr defTabSz="449833">
              <a:defRPr sz="5544"/>
            </a:pPr>
            <a:r>
              <a:t>To love and serve your neighbors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93">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9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9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1" build="p" bldLvl="5"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p:cNvSpPr>
          <p:nvPr>
            <p:ph type="title"/>
          </p:nvPr>
        </p:nvSpPr>
        <p:spPr>
          <a:prstGeom prst="rect">
            <a:avLst/>
          </a:prstGeom>
        </p:spPr>
        <p:txBody>
          <a:bodyPr/>
          <a:lstStyle/>
          <a:p>
            <a:pPr defTabSz="420624">
              <a:defRPr sz="5184"/>
            </a:pPr>
            <a:r>
              <a:t>“God does not need our good works. . .</a:t>
            </a:r>
          </a:p>
          <a:p>
            <a:pPr defTabSz="420624">
              <a:defRPr sz="5184"/>
            </a:pPr>
            <a:r>
              <a:t>But our neighbor does” </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95">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9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9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1" build="p" bldLvl="5"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hape 197"/>
          <p:cNvSpPr>
            <a:spLocks noGrp="1"/>
          </p:cNvSpPr>
          <p:nvPr>
            <p:ph type="title"/>
          </p:nvPr>
        </p:nvSpPr>
        <p:spPr>
          <a:prstGeom prst="rect">
            <a:avLst/>
          </a:prstGeom>
        </p:spPr>
        <p:txBody>
          <a:bodyPr/>
          <a:lstStyle>
            <a:lvl1pPr defTabSz="426466">
              <a:defRPr sz="5256"/>
            </a:lvl1pPr>
          </a:lstStyle>
          <a:p>
            <a:r>
              <a:t>Loving God &amp; Loving our Neighbor</a:t>
            </a:r>
          </a:p>
        </p:txBody>
      </p:sp>
      <p:sp>
        <p:nvSpPr>
          <p:cNvPr id="198" name="Shape 198"/>
          <p:cNvSpPr>
            <a:spLocks noGrp="1"/>
          </p:cNvSpPr>
          <p:nvPr>
            <p:ph type="body" idx="1"/>
          </p:nvPr>
        </p:nvSpPr>
        <p:spPr>
          <a:prstGeom prst="rect">
            <a:avLst/>
          </a:prstGeom>
        </p:spPr>
        <p:txBody>
          <a:bodyPr/>
          <a:lstStyle/>
          <a:p>
            <a:pPr marL="324231" indent="-324231" defTabSz="403097">
              <a:spcBef>
                <a:spcPts val="2000"/>
              </a:spcBef>
              <a:buBlip>
                <a:blip r:embed="rId2"/>
              </a:buBlip>
              <a:defRPr sz="2622"/>
            </a:pPr>
            <a:r>
              <a:t>“You shall love the Lord your God with all your heart and with all your soul and with all your strength and with all your mind, and your neighbor as yourself.” (Luke 10:27)</a:t>
            </a:r>
          </a:p>
          <a:p>
            <a:pPr marL="324231" indent="-324231" defTabSz="403097">
              <a:spcBef>
                <a:spcPts val="2000"/>
              </a:spcBef>
              <a:buBlip>
                <a:blip r:embed="rId2"/>
              </a:buBlip>
              <a:defRPr sz="2622"/>
            </a:pPr>
            <a:r>
              <a:t>“In this is love, not that we have loved God but that he loved us and sent his Son to be the propitiation for our sins.” (John 4:10)</a:t>
            </a:r>
          </a:p>
          <a:p>
            <a:pPr marL="324231" indent="-324231" defTabSz="403097">
              <a:spcBef>
                <a:spcPts val="2000"/>
              </a:spcBef>
              <a:buBlip>
                <a:blip r:embed="rId2"/>
              </a:buBlip>
              <a:defRPr sz="2622"/>
            </a:pPr>
            <a:r>
              <a:t>Faith:  Relationship to God is based on Christ alone.</a:t>
            </a:r>
          </a:p>
          <a:p>
            <a:pPr marL="324231" indent="-324231" defTabSz="403097">
              <a:spcBef>
                <a:spcPts val="2000"/>
              </a:spcBef>
              <a:buBlip>
                <a:blip r:embed="rId2"/>
              </a:buBlip>
              <a:defRPr sz="2622"/>
            </a:pPr>
            <a:r>
              <a:t>Works:  Then God sends us to do good works for our neighbors.</a:t>
            </a:r>
          </a:p>
          <a:p>
            <a:pPr marL="324231" indent="-324231" defTabSz="403097">
              <a:spcBef>
                <a:spcPts val="2000"/>
              </a:spcBef>
              <a:buBlip>
                <a:blip r:embed="rId2"/>
              </a:buBlip>
              <a:defRPr sz="2622"/>
            </a:pPr>
            <a:r>
              <a:t>Christ hidden in our neighbor  (“As as you did it to one of the least of these my brothers, you did it to me.’” [Matthew 25:40]) </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98">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9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9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9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9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9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1" build="p" bldLvl="5"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Shape 200"/>
          <p:cNvSpPr>
            <a:spLocks noGrp="1"/>
          </p:cNvSpPr>
          <p:nvPr>
            <p:ph type="title"/>
          </p:nvPr>
        </p:nvSpPr>
        <p:spPr>
          <a:prstGeom prst="rect">
            <a:avLst/>
          </a:prstGeom>
        </p:spPr>
        <p:txBody>
          <a:bodyPr/>
          <a:lstStyle/>
          <a:p>
            <a:pPr defTabSz="332993">
              <a:defRPr sz="4104"/>
            </a:pPr>
            <a:r>
              <a:t>“Who is my neighbor?”  (Luke 10:29):</a:t>
            </a:r>
          </a:p>
          <a:p>
            <a:pPr defTabSz="332993">
              <a:defRPr sz="4104"/>
            </a:pPr>
            <a:r>
              <a:t>Whom am I to love and serve in my vocations?</a:t>
            </a:r>
          </a:p>
        </p:txBody>
      </p:sp>
      <p:sp>
        <p:nvSpPr>
          <p:cNvPr id="201" name="Shape 201"/>
          <p:cNvSpPr>
            <a:spLocks noGrp="1"/>
          </p:cNvSpPr>
          <p:nvPr>
            <p:ph type="body" idx="1"/>
          </p:nvPr>
        </p:nvSpPr>
        <p:spPr>
          <a:prstGeom prst="rect">
            <a:avLst/>
          </a:prstGeom>
        </p:spPr>
        <p:txBody>
          <a:bodyPr/>
          <a:lstStyle/>
          <a:p>
            <a:pPr marL="357123" indent="-357123" defTabSz="443991">
              <a:spcBef>
                <a:spcPts val="2200"/>
              </a:spcBef>
              <a:buBlip>
                <a:blip r:embed="rId2"/>
              </a:buBlip>
              <a:defRPr sz="2888"/>
            </a:pPr>
            <a:r>
              <a:t>in marriage?</a:t>
            </a:r>
          </a:p>
          <a:p>
            <a:pPr marL="357123" indent="-357123" defTabSz="443991">
              <a:spcBef>
                <a:spcPts val="2200"/>
              </a:spcBef>
              <a:buBlip>
                <a:blip r:embed="rId2"/>
              </a:buBlip>
              <a:defRPr sz="2888"/>
            </a:pPr>
            <a:r>
              <a:t>in parenthood?</a:t>
            </a:r>
          </a:p>
          <a:p>
            <a:pPr marL="357123" indent="-357123" defTabSz="443991">
              <a:spcBef>
                <a:spcPts val="2200"/>
              </a:spcBef>
              <a:buBlip>
                <a:blip r:embed="rId2"/>
              </a:buBlip>
              <a:defRPr sz="2888"/>
            </a:pPr>
            <a:r>
              <a:t>in childhood?</a:t>
            </a:r>
          </a:p>
          <a:p>
            <a:pPr marL="357123" indent="-357123" defTabSz="443991">
              <a:spcBef>
                <a:spcPts val="2200"/>
              </a:spcBef>
              <a:buBlip>
                <a:blip r:embed="rId2"/>
              </a:buBlip>
              <a:defRPr sz="2888"/>
            </a:pPr>
            <a:r>
              <a:t>in the workplace?</a:t>
            </a:r>
          </a:p>
          <a:p>
            <a:pPr marL="357123" indent="-357123" defTabSz="443991">
              <a:spcBef>
                <a:spcPts val="2200"/>
              </a:spcBef>
              <a:buBlip>
                <a:blip r:embed="rId2"/>
              </a:buBlip>
              <a:defRPr sz="2888"/>
            </a:pPr>
            <a:r>
              <a:t>in our citizenship?</a:t>
            </a:r>
          </a:p>
          <a:p>
            <a:pPr marL="357123" indent="-357123" defTabSz="443991">
              <a:spcBef>
                <a:spcPts val="2200"/>
              </a:spcBef>
              <a:buBlip>
                <a:blip r:embed="rId2"/>
              </a:buBlip>
              <a:defRPr sz="2888"/>
            </a:pPr>
            <a:r>
              <a:t>in the church?</a:t>
            </a:r>
          </a:p>
          <a:p>
            <a:pPr marL="357123" indent="-357123" defTabSz="443991">
              <a:spcBef>
                <a:spcPts val="2200"/>
              </a:spcBef>
              <a:buBlip>
                <a:blip r:embed="rId2"/>
              </a:buBlip>
              <a:defRPr sz="2888"/>
            </a:pPr>
            <a:r>
              <a:t>in the common order of Christian love?</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01">
                                            <p:bg/>
                                          </p:spTgt>
                                        </p:tgtEl>
                                        <p:attrNameLst>
                                          <p:attrName>style.visibility</p:attrName>
                                        </p:attrNameLst>
                                      </p:cBhvr>
                                      <p:to>
                                        <p:strVal val="visible"/>
                                      </p:to>
                                    </p:set>
                                  </p:childTnLst>
                                </p:cTn>
                              </p:par>
                              <p:par>
                                <p:cTn id="11" presetID="1" presetClass="entr" presetSubtype="0" fill="hold" grpId="2" nodeType="withEffect">
                                  <p:stCondLst>
                                    <p:cond delay="0"/>
                                  </p:stCondLst>
                                  <p:iterate>
                                    <p:tmAbs val="0"/>
                                  </p:iterate>
                                  <p:childTnLst>
                                    <p:set>
                                      <p:cBhvr>
                                        <p:cTn id="12" fill="hold"/>
                                        <p:tgtEl>
                                          <p:spTgt spid="201">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2" nodeType="clickEffect">
                                  <p:stCondLst>
                                    <p:cond delay="0"/>
                                  </p:stCondLst>
                                  <p:iterate>
                                    <p:tmAbs val="0"/>
                                  </p:iterate>
                                  <p:childTnLst>
                                    <p:set>
                                      <p:cBhvr>
                                        <p:cTn id="16" fill="hold"/>
                                        <p:tgtEl>
                                          <p:spTgt spid="201">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2" nodeType="clickEffect">
                                  <p:stCondLst>
                                    <p:cond delay="0"/>
                                  </p:stCondLst>
                                  <p:iterate>
                                    <p:tmAbs val="0"/>
                                  </p:iterate>
                                  <p:childTnLst>
                                    <p:set>
                                      <p:cBhvr>
                                        <p:cTn id="20" fill="hold"/>
                                        <p:tgtEl>
                                          <p:spTgt spid="201">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2" nodeType="clickEffect">
                                  <p:stCondLst>
                                    <p:cond delay="0"/>
                                  </p:stCondLst>
                                  <p:iterate>
                                    <p:tmAbs val="0"/>
                                  </p:iterate>
                                  <p:childTnLst>
                                    <p:set>
                                      <p:cBhvr>
                                        <p:cTn id="24" fill="hold"/>
                                        <p:tgtEl>
                                          <p:spTgt spid="201">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2" nodeType="clickEffect">
                                  <p:stCondLst>
                                    <p:cond delay="0"/>
                                  </p:stCondLst>
                                  <p:iterate>
                                    <p:tmAbs val="0"/>
                                  </p:iterate>
                                  <p:childTnLst>
                                    <p:set>
                                      <p:cBhvr>
                                        <p:cTn id="28" fill="hold"/>
                                        <p:tgtEl>
                                          <p:spTgt spid="201">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2" nodeType="clickEffect">
                                  <p:stCondLst>
                                    <p:cond delay="0"/>
                                  </p:stCondLst>
                                  <p:iterate>
                                    <p:tmAbs val="0"/>
                                  </p:iterate>
                                  <p:childTnLst>
                                    <p:set>
                                      <p:cBhvr>
                                        <p:cTn id="32" fill="hold"/>
                                        <p:tgtEl>
                                          <p:spTgt spid="201">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2" nodeType="clickEffect">
                                  <p:stCondLst>
                                    <p:cond delay="0"/>
                                  </p:stCondLst>
                                  <p:iterate>
                                    <p:tmAbs val="0"/>
                                  </p:iterate>
                                  <p:childTnLst>
                                    <p:set>
                                      <p:cBhvr>
                                        <p:cTn id="36" fill="hold"/>
                                        <p:tgtEl>
                                          <p:spTgt spid="20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1" animBg="1" advAuto="0"/>
      <p:bldP spid="201" grpId="2" build="p" bldLvl="5"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p:cNvSpPr>
          <p:nvPr>
            <p:ph type="title"/>
          </p:nvPr>
        </p:nvSpPr>
        <p:spPr>
          <a:prstGeom prst="rect">
            <a:avLst/>
          </a:prstGeom>
        </p:spPr>
        <p:txBody>
          <a:bodyPr/>
          <a:lstStyle>
            <a:lvl1pPr defTabSz="432308">
              <a:defRPr sz="5328"/>
            </a:lvl1pPr>
          </a:lstStyle>
          <a:p>
            <a:r>
              <a:t>God’s design for human flourishing</a:t>
            </a:r>
          </a:p>
        </p:txBody>
      </p:sp>
      <p:sp>
        <p:nvSpPr>
          <p:cNvPr id="204" name="Shape 204"/>
          <p:cNvSpPr>
            <a:spLocks noGrp="1"/>
          </p:cNvSpPr>
          <p:nvPr>
            <p:ph type="body" idx="1"/>
          </p:nvPr>
        </p:nvSpPr>
        <p:spPr>
          <a:prstGeom prst="rect">
            <a:avLst/>
          </a:prstGeom>
        </p:spPr>
        <p:txBody>
          <a:bodyPr/>
          <a:lstStyle/>
          <a:p>
            <a:pPr marL="451104" indent="-451104" defTabSz="560831">
              <a:spcBef>
                <a:spcPts val="2800"/>
              </a:spcBef>
              <a:buBlip>
                <a:blip r:embed="rId2"/>
              </a:buBlip>
              <a:defRPr sz="3648"/>
            </a:pPr>
            <a:r>
              <a:t>Everyone loving and serving each other</a:t>
            </a:r>
          </a:p>
          <a:p>
            <a:pPr marL="451104" indent="-451104" defTabSz="560831">
              <a:spcBef>
                <a:spcPts val="2800"/>
              </a:spcBef>
              <a:buBlip>
                <a:blip r:embed="rId2"/>
              </a:buBlip>
              <a:defRPr sz="3648"/>
            </a:pPr>
            <a:r>
              <a:t>Everyone giving and receiving</a:t>
            </a:r>
          </a:p>
          <a:p>
            <a:pPr marL="451104" indent="-451104" defTabSz="560831">
              <a:spcBef>
                <a:spcPts val="2800"/>
              </a:spcBef>
              <a:buBlip>
                <a:blip r:embed="rId2"/>
              </a:buBlip>
              <a:defRPr sz="3648"/>
            </a:pPr>
            <a:r>
              <a:t>The division of labor:  self interest vs. love of neighbor</a:t>
            </a:r>
          </a:p>
          <a:p>
            <a:pPr marL="451104" indent="-451104" defTabSz="560831">
              <a:spcBef>
                <a:spcPts val="2800"/>
              </a:spcBef>
              <a:buBlip>
                <a:blip r:embed="rId2"/>
              </a:buBlip>
              <a:defRPr sz="3648"/>
            </a:pPr>
            <a:r>
              <a:t>Society as a vast, complex network of love</a:t>
            </a:r>
          </a:p>
          <a:p>
            <a:pPr marL="451104" indent="-451104" defTabSz="560831">
              <a:spcBef>
                <a:spcPts val="2800"/>
              </a:spcBef>
              <a:buBlip>
                <a:blip r:embed="rId2"/>
              </a:buBlip>
              <a:defRPr sz="3648"/>
            </a:pPr>
            <a:r>
              <a:t>BUT SIN. . .</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04">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0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0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0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20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20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1" build="p" bldLvl="5" animBg="1" advAuto="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Parchment">
  <a:themeElements>
    <a:clrScheme name="Parchment">
      <a:dk1>
        <a:srgbClr val="3E231A"/>
      </a:dk1>
      <a:lt1>
        <a:srgbClr val="24383E"/>
      </a:lt1>
      <a:dk2>
        <a:srgbClr val="5C5E5F"/>
      </a:dk2>
      <a:lt2>
        <a:srgbClr val="CBCBCB"/>
      </a:lt2>
      <a:accent1>
        <a:srgbClr val="738CAB"/>
      </a:accent1>
      <a:accent2>
        <a:srgbClr val="7E9769"/>
      </a:accent2>
      <a:accent3>
        <a:srgbClr val="D3B64B"/>
      </a:accent3>
      <a:accent4>
        <a:srgbClr val="B99769"/>
      </a:accent4>
      <a:accent5>
        <a:srgbClr val="981800"/>
      </a:accent5>
      <a:accent6>
        <a:srgbClr val="9383A0"/>
      </a:accent6>
      <a:hlink>
        <a:srgbClr val="0000FF"/>
      </a:hlink>
      <a:folHlink>
        <a:srgbClr val="FF00FF"/>
      </a:folHlink>
    </a:clrScheme>
    <a:fontScheme name="Parchment">
      <a:majorFont>
        <a:latin typeface="Papyrus"/>
        <a:ea typeface="Papyrus"/>
        <a:cs typeface="Papyrus"/>
      </a:majorFont>
      <a:minorFont>
        <a:latin typeface="Papyrus"/>
        <a:ea typeface="Papyrus"/>
        <a:cs typeface="Papyrus"/>
      </a:minorFont>
    </a:fontScheme>
    <a:fmtScheme name="Parchm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25000"/>
              </a:srgbClr>
            </a:outerShdw>
          </a:effectLst>
        </a:effectStyle>
        <a:effectStyle>
          <a:effectLst>
            <a:outerShdw blurRad="50800" dist="25400" dir="5400000" rotWithShape="0">
              <a:srgbClr val="000000">
                <a:alpha val="25000"/>
              </a:srgbClr>
            </a:outerShdw>
          </a:effectLst>
        </a:effectStyle>
        <a:effectStyle>
          <a:effectLst>
            <a:outerShdw blurRad="50800" dist="25400" dir="5400000" rotWithShape="0">
              <a:srgbClr val="000000">
                <a:alpha val="2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25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76200" dist="12700" dir="5400000" rotWithShape="0">
                <a:srgbClr val="000000">
                  <a:alpha val="50000"/>
                </a:srgbClr>
              </a:outerShdw>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3E231A"/>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Parchment">
  <a:themeElements>
    <a:clrScheme name="Parchment">
      <a:dk1>
        <a:srgbClr val="000000"/>
      </a:dk1>
      <a:lt1>
        <a:srgbClr val="FFFFFF"/>
      </a:lt1>
      <a:dk2>
        <a:srgbClr val="5C5E5F"/>
      </a:dk2>
      <a:lt2>
        <a:srgbClr val="CBCBCB"/>
      </a:lt2>
      <a:accent1>
        <a:srgbClr val="738CAB"/>
      </a:accent1>
      <a:accent2>
        <a:srgbClr val="7E9769"/>
      </a:accent2>
      <a:accent3>
        <a:srgbClr val="D3B64B"/>
      </a:accent3>
      <a:accent4>
        <a:srgbClr val="B99769"/>
      </a:accent4>
      <a:accent5>
        <a:srgbClr val="981800"/>
      </a:accent5>
      <a:accent6>
        <a:srgbClr val="9383A0"/>
      </a:accent6>
      <a:hlink>
        <a:srgbClr val="0000FF"/>
      </a:hlink>
      <a:folHlink>
        <a:srgbClr val="FF00FF"/>
      </a:folHlink>
    </a:clrScheme>
    <a:fontScheme name="Parchment">
      <a:majorFont>
        <a:latin typeface="Papyrus"/>
        <a:ea typeface="Papyrus"/>
        <a:cs typeface="Papyrus"/>
      </a:majorFont>
      <a:minorFont>
        <a:latin typeface="Papyrus"/>
        <a:ea typeface="Papyrus"/>
        <a:cs typeface="Papyrus"/>
      </a:minorFont>
    </a:fontScheme>
    <a:fmtScheme name="Parchm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25000"/>
              </a:srgbClr>
            </a:outerShdw>
          </a:effectLst>
        </a:effectStyle>
        <a:effectStyle>
          <a:effectLst>
            <a:outerShdw blurRad="50800" dist="25400" dir="5400000" rotWithShape="0">
              <a:srgbClr val="000000">
                <a:alpha val="25000"/>
              </a:srgbClr>
            </a:outerShdw>
          </a:effectLst>
        </a:effectStyle>
        <a:effectStyle>
          <a:effectLst>
            <a:outerShdw blurRad="50800" dist="25400" dir="5400000" rotWithShape="0">
              <a:srgbClr val="000000">
                <a:alpha val="2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25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76200" dist="12700" dir="5400000" rotWithShape="0">
                <a:srgbClr val="000000">
                  <a:alpha val="50000"/>
                </a:srgbClr>
              </a:outerShdw>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3E231A"/>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851</Words>
  <Application>Microsoft Office PowerPoint</Application>
  <PresentationFormat>Custom</PresentationFormat>
  <Paragraphs>81</Paragraphs>
  <Slides>25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Helvetica Neue</vt:lpstr>
      <vt:lpstr>Papyrus</vt:lpstr>
      <vt:lpstr>Parchment</vt:lpstr>
      <vt:lpstr>Luther’s Theology of Vocation</vt:lpstr>
      <vt:lpstr>Only let each person lead the life that the Lord has assigned to him, and to which God has called him.  (1 Corinthians 7:17)</vt:lpstr>
      <vt:lpstr>PowerPoint Presentation</vt:lpstr>
      <vt:lpstr>God works through human beings</vt:lpstr>
      <vt:lpstr>When we ask God to “give us this day our daily bread”. . .</vt:lpstr>
      <vt:lpstr>God gives us our bread by means of farmers</vt:lpstr>
      <vt:lpstr> Also. . .</vt:lpstr>
      <vt:lpstr>God creates new human beings</vt:lpstr>
      <vt:lpstr>God. . .</vt:lpstr>
      <vt:lpstr>Vocation as a Mask of God</vt:lpstr>
      <vt:lpstr>PowerPoint Presentation</vt:lpstr>
      <vt:lpstr>Our multiple callings in the estates for human life</vt:lpstr>
      <vt:lpstr>The Estate of the Home</vt:lpstr>
      <vt:lpstr>The Vocations of the Family</vt:lpstr>
      <vt:lpstr>The economic vocations</vt:lpstr>
      <vt:lpstr>The Estate of the State</vt:lpstr>
      <vt:lpstr>The Estate of the Church</vt:lpstr>
      <vt:lpstr>The common order of Christian love</vt:lpstr>
      <vt:lpstr>Medieval view of vocation</vt:lpstr>
      <vt:lpstr>Reformation view of vocation</vt:lpstr>
      <vt:lpstr>The purpose of every vocation: To love and serve your neighbors</vt:lpstr>
      <vt:lpstr>“God does not need our good works. . . But our neighbor does” </vt:lpstr>
      <vt:lpstr>Loving God &amp; Loving our Neighbor</vt:lpstr>
      <vt:lpstr>“Who is my neighbor?”  (Luke 10:29): Whom am I to love and serve in my vocations?</vt:lpstr>
      <vt:lpstr>God’s design for human flourishing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Luther’s Theology of Vocation</dc:title>
  <dc:creator>Guntars</dc:creator>
  <cp:lastModifiedBy>Guntars</cp:lastModifiedBy>
  <cp:revision>1</cp:revision>
  <dcterms:modified xsi:type="dcterms:W3CDTF">2017-08-18T06:16:34Z</dcterms:modified>
</cp:coreProperties>
</file>