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70" r:id="rId14"/>
    <p:sldId id="272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8C282C-07E4-40DE-B438-8AC8FC8296FE}" type="doc">
      <dgm:prSet loTypeId="urn:microsoft.com/office/officeart/2005/8/layout/hierarchy2" loCatId="Inbox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E11F9C15-4DA6-4353-8945-C325C43CC9A9}">
      <dgm:prSet custT="1"/>
      <dgm:spPr/>
      <dgm:t>
        <a:bodyPr/>
        <a:lstStyle/>
        <a:p>
          <a:r>
            <a:rPr lang="en-US" sz="2800" dirty="0"/>
            <a:t>Jesus says: “On this rock, I will build my church, and the gates of hell will not prevail against it.” </a:t>
          </a:r>
        </a:p>
      </dgm:t>
    </dgm:pt>
    <dgm:pt modelId="{1DB3751B-6D6E-4D1B-A5FA-78221C2BA08C}" type="parTrans" cxnId="{69E7E540-F70B-43EE-B3D7-1E9EDCE94C08}">
      <dgm:prSet/>
      <dgm:spPr/>
      <dgm:t>
        <a:bodyPr/>
        <a:lstStyle/>
        <a:p>
          <a:endParaRPr lang="en-US"/>
        </a:p>
      </dgm:t>
    </dgm:pt>
    <dgm:pt modelId="{9DF0E669-DA2A-44F0-B264-55F28FC64725}" type="sibTrans" cxnId="{69E7E540-F70B-43EE-B3D7-1E9EDCE94C08}">
      <dgm:prSet/>
      <dgm:spPr/>
      <dgm:t>
        <a:bodyPr/>
        <a:lstStyle/>
        <a:p>
          <a:endParaRPr lang="en-US"/>
        </a:p>
      </dgm:t>
    </dgm:pt>
    <dgm:pt modelId="{060C3ACD-71D8-46C5-830F-0D9BE94D7DA7}">
      <dgm:prSet custT="1"/>
      <dgm:spPr/>
      <dgm:t>
        <a:bodyPr/>
        <a:lstStyle/>
        <a:p>
          <a:r>
            <a:rPr lang="en-US" sz="3200" b="1" dirty="0"/>
            <a:t>May the almighty Lord guide us, and all that we do this day, in his peace, Amen. </a:t>
          </a:r>
        </a:p>
      </dgm:t>
    </dgm:pt>
    <dgm:pt modelId="{9659DE99-197C-4D07-9ECD-5B28452EF943}" type="parTrans" cxnId="{379A2819-02C3-48AD-9805-439B8BE7A063}">
      <dgm:prSet/>
      <dgm:spPr/>
      <dgm:t>
        <a:bodyPr/>
        <a:lstStyle/>
        <a:p>
          <a:endParaRPr lang="en-US"/>
        </a:p>
      </dgm:t>
    </dgm:pt>
    <dgm:pt modelId="{26CDE550-A86B-4FA8-B968-DFF2853C4A0F}" type="sibTrans" cxnId="{379A2819-02C3-48AD-9805-439B8BE7A063}">
      <dgm:prSet/>
      <dgm:spPr/>
      <dgm:t>
        <a:bodyPr/>
        <a:lstStyle/>
        <a:p>
          <a:endParaRPr lang="en-US"/>
        </a:p>
      </dgm:t>
    </dgm:pt>
    <dgm:pt modelId="{B06E6F48-2549-46A5-AF0C-0CA6A5261E6F}" type="pres">
      <dgm:prSet presAssocID="{CA8C282C-07E4-40DE-B438-8AC8FC8296F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616AA242-7D81-4309-8ABF-66B95942A724}" type="pres">
      <dgm:prSet presAssocID="{E11F9C15-4DA6-4353-8945-C325C43CC9A9}" presName="root1" presStyleCnt="0"/>
      <dgm:spPr/>
    </dgm:pt>
    <dgm:pt modelId="{3D9242E8-795C-43FF-86EC-0751ED9BC916}" type="pres">
      <dgm:prSet presAssocID="{E11F9C15-4DA6-4353-8945-C325C43CC9A9}" presName="LevelOneTextNode" presStyleLbl="node0" presStyleIdx="0" presStyleCnt="2">
        <dgm:presLayoutVars>
          <dgm:chPref val="3"/>
        </dgm:presLayoutVars>
      </dgm:prSet>
      <dgm:spPr/>
    </dgm:pt>
    <dgm:pt modelId="{02DE5C94-6255-4AC1-B39A-F8470DDC01CD}" type="pres">
      <dgm:prSet presAssocID="{E11F9C15-4DA6-4353-8945-C325C43CC9A9}" presName="level2hierChild" presStyleCnt="0"/>
      <dgm:spPr/>
    </dgm:pt>
    <dgm:pt modelId="{40EF6EF7-7858-4024-95B7-716C6D3D3D76}" type="pres">
      <dgm:prSet presAssocID="{060C3ACD-71D8-46C5-830F-0D9BE94D7DA7}" presName="root1" presStyleCnt="0"/>
      <dgm:spPr/>
    </dgm:pt>
    <dgm:pt modelId="{B5957B9A-82EE-4C32-AA71-055EDE47EB34}" type="pres">
      <dgm:prSet presAssocID="{060C3ACD-71D8-46C5-830F-0D9BE94D7DA7}" presName="LevelOneTextNode" presStyleLbl="node0" presStyleIdx="1" presStyleCnt="2">
        <dgm:presLayoutVars>
          <dgm:chPref val="3"/>
        </dgm:presLayoutVars>
      </dgm:prSet>
      <dgm:spPr/>
    </dgm:pt>
    <dgm:pt modelId="{26F80C2D-6202-44C2-9686-6A142608EF6B}" type="pres">
      <dgm:prSet presAssocID="{060C3ACD-71D8-46C5-830F-0D9BE94D7DA7}" presName="level2hierChild" presStyleCnt="0"/>
      <dgm:spPr/>
    </dgm:pt>
  </dgm:ptLst>
  <dgm:cxnLst>
    <dgm:cxn modelId="{379A2819-02C3-48AD-9805-439B8BE7A063}" srcId="{CA8C282C-07E4-40DE-B438-8AC8FC8296FE}" destId="{060C3ACD-71D8-46C5-830F-0D9BE94D7DA7}" srcOrd="1" destOrd="0" parTransId="{9659DE99-197C-4D07-9ECD-5B28452EF943}" sibTransId="{26CDE550-A86B-4FA8-B968-DFF2853C4A0F}"/>
    <dgm:cxn modelId="{69E7E540-F70B-43EE-B3D7-1E9EDCE94C08}" srcId="{CA8C282C-07E4-40DE-B438-8AC8FC8296FE}" destId="{E11F9C15-4DA6-4353-8945-C325C43CC9A9}" srcOrd="0" destOrd="0" parTransId="{1DB3751B-6D6E-4D1B-A5FA-78221C2BA08C}" sibTransId="{9DF0E669-DA2A-44F0-B264-55F28FC64725}"/>
    <dgm:cxn modelId="{6294B567-A976-4EDB-B264-E983E2165E2E}" type="presOf" srcId="{CA8C282C-07E4-40DE-B438-8AC8FC8296FE}" destId="{B06E6F48-2549-46A5-AF0C-0CA6A5261E6F}" srcOrd="0" destOrd="0" presId="urn:microsoft.com/office/officeart/2005/8/layout/hierarchy2"/>
    <dgm:cxn modelId="{43D08075-2DD6-47EF-ABCF-586241D8BE5F}" type="presOf" srcId="{060C3ACD-71D8-46C5-830F-0D9BE94D7DA7}" destId="{B5957B9A-82EE-4C32-AA71-055EDE47EB34}" srcOrd="0" destOrd="0" presId="urn:microsoft.com/office/officeart/2005/8/layout/hierarchy2"/>
    <dgm:cxn modelId="{680334B3-4426-4DB9-B08D-E7BBD9C93D4A}" type="presOf" srcId="{E11F9C15-4DA6-4353-8945-C325C43CC9A9}" destId="{3D9242E8-795C-43FF-86EC-0751ED9BC916}" srcOrd="0" destOrd="0" presId="urn:microsoft.com/office/officeart/2005/8/layout/hierarchy2"/>
    <dgm:cxn modelId="{705E2983-4FDE-43D9-83E3-1C947118EABF}" type="presParOf" srcId="{B06E6F48-2549-46A5-AF0C-0CA6A5261E6F}" destId="{616AA242-7D81-4309-8ABF-66B95942A724}" srcOrd="0" destOrd="0" presId="urn:microsoft.com/office/officeart/2005/8/layout/hierarchy2"/>
    <dgm:cxn modelId="{75242D67-9314-4C41-BF9F-B05B95BF89D3}" type="presParOf" srcId="{616AA242-7D81-4309-8ABF-66B95942A724}" destId="{3D9242E8-795C-43FF-86EC-0751ED9BC916}" srcOrd="0" destOrd="0" presId="urn:microsoft.com/office/officeart/2005/8/layout/hierarchy2"/>
    <dgm:cxn modelId="{D1DA0C12-8F96-4B2D-AB50-AF2E3B3A66A0}" type="presParOf" srcId="{616AA242-7D81-4309-8ABF-66B95942A724}" destId="{02DE5C94-6255-4AC1-B39A-F8470DDC01CD}" srcOrd="1" destOrd="0" presId="urn:microsoft.com/office/officeart/2005/8/layout/hierarchy2"/>
    <dgm:cxn modelId="{59418546-43C8-4A20-8672-9B80A43F6A8F}" type="presParOf" srcId="{B06E6F48-2549-46A5-AF0C-0CA6A5261E6F}" destId="{40EF6EF7-7858-4024-95B7-716C6D3D3D76}" srcOrd="1" destOrd="0" presId="urn:microsoft.com/office/officeart/2005/8/layout/hierarchy2"/>
    <dgm:cxn modelId="{A8ACD502-67E1-42E3-9049-3008AED4B39D}" type="presParOf" srcId="{40EF6EF7-7858-4024-95B7-716C6D3D3D76}" destId="{B5957B9A-82EE-4C32-AA71-055EDE47EB34}" srcOrd="0" destOrd="0" presId="urn:microsoft.com/office/officeart/2005/8/layout/hierarchy2"/>
    <dgm:cxn modelId="{7E88592B-2C55-4807-8891-2492FA565BE8}" type="presParOf" srcId="{40EF6EF7-7858-4024-95B7-716C6D3D3D76}" destId="{26F80C2D-6202-44C2-9686-6A142608EF6B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9242E8-795C-43FF-86EC-0751ED9BC916}">
      <dsp:nvSpPr>
        <dsp:cNvPr id="0" name=""/>
        <dsp:cNvSpPr/>
      </dsp:nvSpPr>
      <dsp:spPr>
        <a:xfrm>
          <a:off x="801197" y="1358"/>
          <a:ext cx="4311042" cy="21555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Jesus says: “On this rock, I will build my church, and the gates of hell will not prevail against it.” </a:t>
          </a:r>
        </a:p>
      </dsp:txBody>
      <dsp:txXfrm>
        <a:off x="864330" y="64491"/>
        <a:ext cx="4184776" cy="2029255"/>
      </dsp:txXfrm>
    </dsp:sp>
    <dsp:sp modelId="{B5957B9A-82EE-4C32-AA71-055EDE47EB34}">
      <dsp:nvSpPr>
        <dsp:cNvPr id="0" name=""/>
        <dsp:cNvSpPr/>
      </dsp:nvSpPr>
      <dsp:spPr>
        <a:xfrm>
          <a:off x="801197" y="2480208"/>
          <a:ext cx="4311042" cy="21555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May the almighty Lord guide us, and all that we do this day, in his peace, Amen. </a:t>
          </a:r>
        </a:p>
      </dsp:txBody>
      <dsp:txXfrm>
        <a:off x="864330" y="2543341"/>
        <a:ext cx="4184776" cy="20292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8/14/2017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8/14/2017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53EDA-D54F-485D-8070-C7AC5F5E80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/>
              <a:t>Creative word Fellowship			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45B6C3-72EF-4BEA-B147-573CBA8E7D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dirty="0"/>
              <a:t>Opening devotions 9:00-9:30 Saturday 19 August 2017</a:t>
            </a:r>
          </a:p>
          <a:p>
            <a:r>
              <a:rPr lang="en-AU" dirty="0"/>
              <a:t>Rev. Dr Noel Due</a:t>
            </a:r>
          </a:p>
        </p:txBody>
      </p:sp>
    </p:spTree>
    <p:extLst>
      <p:ext uri="{BB962C8B-B14F-4D97-AF65-F5344CB8AC3E}">
        <p14:creationId xmlns:p14="http://schemas.microsoft.com/office/powerpoint/2010/main" val="2435085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600199"/>
            <a:ext cx="0" cy="429768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A573CC0-B0DC-4FB8-9F7F-2659CB5E6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961" y="1600199"/>
            <a:ext cx="3173482" cy="4297680"/>
          </a:xfrm>
        </p:spPr>
        <p:txBody>
          <a:bodyPr anchor="ctr">
            <a:normAutofit/>
          </a:bodyPr>
          <a:lstStyle/>
          <a:p>
            <a:r>
              <a:rPr lang="en-AU" dirty="0"/>
              <a:t>We come to God in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B4CA0A-E151-43B2-8B21-5D0CA254CE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5151" y="1600199"/>
            <a:ext cx="6169703" cy="4297680"/>
          </a:xfrm>
        </p:spPr>
        <p:txBody>
          <a:bodyPr anchor="ctr">
            <a:noAutofit/>
          </a:bodyPr>
          <a:lstStyle/>
          <a:p>
            <a:r>
              <a:rPr lang="en-AU" sz="2800" dirty="0"/>
              <a:t>This is the day the Lord has made</a:t>
            </a:r>
          </a:p>
          <a:p>
            <a:pPr marL="0" indent="0">
              <a:buNone/>
            </a:pPr>
            <a:r>
              <a:rPr lang="en-AU" sz="2800" b="1" dirty="0"/>
              <a:t>	Let us rejoice and be glad in it</a:t>
            </a:r>
          </a:p>
          <a:p>
            <a:r>
              <a:rPr lang="en-AU" sz="2800" dirty="0"/>
              <a:t>Glory to the Father, and the Son and the Holy Spirit</a:t>
            </a:r>
          </a:p>
          <a:p>
            <a:pPr marL="0" indent="0">
              <a:buNone/>
            </a:pPr>
            <a:r>
              <a:rPr lang="en-AU" sz="2800" b="1" dirty="0"/>
              <a:t>	As it was in the beginning, is now, and will be forever.  Amen</a:t>
            </a:r>
          </a:p>
        </p:txBody>
      </p:sp>
    </p:spTree>
    <p:extLst>
      <p:ext uri="{BB962C8B-B14F-4D97-AF65-F5344CB8AC3E}">
        <p14:creationId xmlns:p14="http://schemas.microsoft.com/office/powerpoint/2010/main" val="317396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600199"/>
            <a:ext cx="0" cy="429768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A573CC0-B0DC-4FB8-9F7F-2659CB5E6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961" y="1600199"/>
            <a:ext cx="3173482" cy="4297680"/>
          </a:xfrm>
        </p:spPr>
        <p:txBody>
          <a:bodyPr anchor="ctr">
            <a:normAutofit/>
          </a:bodyPr>
          <a:lstStyle/>
          <a:p>
            <a:r>
              <a:rPr lang="en-AU" dirty="0"/>
              <a:t>We come to God in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B4CA0A-E151-43B2-8B21-5D0CA254CE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4881" y="436098"/>
            <a:ext cx="7118252" cy="614758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AU" sz="2800" b="1" dirty="0"/>
              <a:t>I thank you, heavenly Father, through your dear Son Jesus Christ, that you have protected me through the night from all harm and danger. I as you to keep me this day, too, from sin and evil, that in all my thoughts, words and deeds, I may please you. Into your hands I comment my body and soul, and all that is mine. Let your holy angel have charge over me, that the wicked one may have no power over me. Amen. </a:t>
            </a:r>
          </a:p>
        </p:txBody>
      </p:sp>
    </p:spTree>
    <p:extLst>
      <p:ext uri="{BB962C8B-B14F-4D97-AF65-F5344CB8AC3E}">
        <p14:creationId xmlns:p14="http://schemas.microsoft.com/office/powerpoint/2010/main" val="825119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600199"/>
            <a:ext cx="0" cy="429768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AF41B2F-1E0E-4C94-8E0B-AD98C89C0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961" y="1600199"/>
            <a:ext cx="3173482" cy="4297680"/>
          </a:xfrm>
        </p:spPr>
        <p:txBody>
          <a:bodyPr anchor="ctr">
            <a:normAutofit/>
          </a:bodyPr>
          <a:lstStyle/>
          <a:p>
            <a:r>
              <a:rPr lang="en-AU" dirty="0"/>
              <a:t>The Lord’s Prayer (SUNG)</a:t>
            </a:r>
            <a:br>
              <a:rPr lang="en-AU" dirty="0"/>
            </a:br>
            <a:r>
              <a:rPr lang="en-AU" sz="1100" i="1" dirty="0"/>
              <a:t>(Lutheran hymnal 421 modernised)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13CCBF-4B21-48CC-98F1-71A33E3714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5151" y="1600199"/>
            <a:ext cx="6169703" cy="429768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AU" sz="2800" dirty="0"/>
              <a:t>Our Father, God, in heaven above,</a:t>
            </a:r>
          </a:p>
          <a:p>
            <a:pPr marL="0" indent="0">
              <a:buNone/>
            </a:pPr>
            <a:r>
              <a:rPr lang="en-AU" sz="2800" dirty="0"/>
              <a:t>We are your family through your love</a:t>
            </a:r>
          </a:p>
          <a:p>
            <a:pPr marL="0" indent="0">
              <a:buNone/>
            </a:pPr>
            <a:r>
              <a:rPr lang="en-AU" sz="2800" dirty="0"/>
              <a:t>Your name be hallowed: help us, Lord,</a:t>
            </a:r>
          </a:p>
          <a:p>
            <a:pPr marL="0" indent="0">
              <a:buNone/>
            </a:pPr>
            <a:r>
              <a:rPr lang="en-AU" sz="2800" dirty="0"/>
              <a:t>To keep in purity your word.</a:t>
            </a:r>
          </a:p>
          <a:p>
            <a:pPr marL="0" indent="0">
              <a:buNone/>
            </a:pPr>
            <a:r>
              <a:rPr lang="en-AU" sz="2800" dirty="0"/>
              <a:t>Your kingdom come: yours let it be</a:t>
            </a:r>
          </a:p>
          <a:p>
            <a:pPr marL="0" indent="0">
              <a:buNone/>
            </a:pPr>
            <a:r>
              <a:rPr lang="en-AU" sz="2800" dirty="0"/>
              <a:t>In time and through eternity. </a:t>
            </a:r>
          </a:p>
        </p:txBody>
      </p:sp>
    </p:spTree>
    <p:extLst>
      <p:ext uri="{BB962C8B-B14F-4D97-AF65-F5344CB8AC3E}">
        <p14:creationId xmlns:p14="http://schemas.microsoft.com/office/powerpoint/2010/main" val="32040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600199"/>
            <a:ext cx="0" cy="429768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AF41B2F-1E0E-4C94-8E0B-AD98C89C0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961" y="1600199"/>
            <a:ext cx="3173482" cy="4297680"/>
          </a:xfrm>
        </p:spPr>
        <p:txBody>
          <a:bodyPr anchor="ctr">
            <a:normAutofit/>
          </a:bodyPr>
          <a:lstStyle/>
          <a:p>
            <a:r>
              <a:rPr lang="en-AU" dirty="0"/>
              <a:t>The Lord’s Prayer (SUNG)</a:t>
            </a:r>
            <a:br>
              <a:rPr lang="en-AU" dirty="0"/>
            </a:br>
            <a:r>
              <a:rPr lang="en-AU" sz="1100" i="1" dirty="0">
                <a:solidFill>
                  <a:prstClr val="black"/>
                </a:solidFill>
              </a:rPr>
              <a:t>(Lutheran hymnal 421 modernised)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13CCBF-4B21-48CC-98F1-71A33E3714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5151" y="1600199"/>
            <a:ext cx="6169703" cy="429768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AU" sz="2800" dirty="0"/>
              <a:t>And may your will on earth be done,</a:t>
            </a:r>
          </a:p>
          <a:p>
            <a:pPr marL="0" indent="0">
              <a:buNone/>
            </a:pPr>
            <a:r>
              <a:rPr lang="en-AU" sz="2800" dirty="0"/>
              <a:t>As it is done before your throne.</a:t>
            </a:r>
          </a:p>
          <a:p>
            <a:pPr marL="0" indent="0">
              <a:buNone/>
            </a:pPr>
            <a:r>
              <a:rPr lang="en-AU" sz="2800" dirty="0"/>
              <a:t>Curb flesh and blood and every ill</a:t>
            </a:r>
          </a:p>
          <a:p>
            <a:pPr marL="0" indent="0">
              <a:buNone/>
            </a:pPr>
            <a:r>
              <a:rPr lang="en-AU" sz="2800" dirty="0"/>
              <a:t>That sets itself against your will.</a:t>
            </a:r>
          </a:p>
          <a:p>
            <a:pPr marL="0" indent="0">
              <a:buNone/>
            </a:pPr>
            <a:r>
              <a:rPr lang="en-AU" sz="2800" dirty="0"/>
              <a:t>Give us this day our daily bread</a:t>
            </a:r>
          </a:p>
          <a:p>
            <a:pPr marL="0" indent="0">
              <a:buNone/>
            </a:pPr>
            <a:r>
              <a:rPr lang="en-AU" sz="2800" dirty="0"/>
              <a:t>Whatever for this life we need.</a:t>
            </a:r>
          </a:p>
        </p:txBody>
      </p:sp>
    </p:spTree>
    <p:extLst>
      <p:ext uri="{BB962C8B-B14F-4D97-AF65-F5344CB8AC3E}">
        <p14:creationId xmlns:p14="http://schemas.microsoft.com/office/powerpoint/2010/main" val="909120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600199"/>
            <a:ext cx="0" cy="429768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AF41B2F-1E0E-4C94-8E0B-AD98C89C0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961" y="1600199"/>
            <a:ext cx="3173482" cy="4297680"/>
          </a:xfrm>
        </p:spPr>
        <p:txBody>
          <a:bodyPr anchor="ctr">
            <a:normAutofit/>
          </a:bodyPr>
          <a:lstStyle/>
          <a:p>
            <a:r>
              <a:rPr lang="en-AU" dirty="0"/>
              <a:t>The Lord’s Prayer (SUNG)</a:t>
            </a:r>
            <a:br>
              <a:rPr lang="en-AU" dirty="0"/>
            </a:br>
            <a:r>
              <a:rPr lang="en-AU" sz="1100" i="1" dirty="0">
                <a:solidFill>
                  <a:prstClr val="black"/>
                </a:solidFill>
              </a:rPr>
              <a:t>(Lutheran hymnal 421 modernised)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13CCBF-4B21-48CC-98F1-71A33E3714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5151" y="1600199"/>
            <a:ext cx="6169703" cy="429768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AU" sz="2800" dirty="0"/>
              <a:t>Forgive us all our sins we pray,</a:t>
            </a:r>
          </a:p>
          <a:p>
            <a:pPr marL="0" indent="0">
              <a:buNone/>
            </a:pPr>
            <a:r>
              <a:rPr lang="en-AU" sz="2800" dirty="0"/>
              <a:t>Take all their burdening guilt away,</a:t>
            </a:r>
          </a:p>
          <a:p>
            <a:pPr marL="0" indent="0">
              <a:buNone/>
            </a:pPr>
            <a:r>
              <a:rPr lang="en-AU" sz="2800" dirty="0"/>
              <a:t>As the sins of those forgive</a:t>
            </a:r>
          </a:p>
          <a:p>
            <a:pPr marL="0" indent="0">
              <a:buNone/>
            </a:pPr>
            <a:r>
              <a:rPr lang="en-AU" sz="2800" dirty="0"/>
              <a:t>Who us by their offences grieve.</a:t>
            </a:r>
          </a:p>
          <a:p>
            <a:pPr marL="0" indent="0">
              <a:buNone/>
            </a:pPr>
            <a:r>
              <a:rPr lang="en-AU" sz="2800" dirty="0"/>
              <a:t>When testing comes on every hand,</a:t>
            </a:r>
          </a:p>
          <a:p>
            <a:pPr marL="0" indent="0">
              <a:buNone/>
            </a:pPr>
            <a:r>
              <a:rPr lang="en-AU" sz="2800" dirty="0"/>
              <a:t>Lord give us strength that we may stand.</a:t>
            </a:r>
          </a:p>
        </p:txBody>
      </p:sp>
    </p:spTree>
    <p:extLst>
      <p:ext uri="{BB962C8B-B14F-4D97-AF65-F5344CB8AC3E}">
        <p14:creationId xmlns:p14="http://schemas.microsoft.com/office/powerpoint/2010/main" val="3314659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600199"/>
            <a:ext cx="0" cy="429768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AF41B2F-1E0E-4C94-8E0B-AD98C89C0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961" y="1600199"/>
            <a:ext cx="3173482" cy="4297680"/>
          </a:xfrm>
        </p:spPr>
        <p:txBody>
          <a:bodyPr anchor="ctr">
            <a:normAutofit/>
          </a:bodyPr>
          <a:lstStyle/>
          <a:p>
            <a:r>
              <a:rPr lang="en-AU" dirty="0"/>
              <a:t>The Lord’s Prayer (SUNG)</a:t>
            </a:r>
            <a:br>
              <a:rPr lang="en-AU" dirty="0"/>
            </a:br>
            <a:r>
              <a:rPr lang="en-AU" sz="1100" i="1" dirty="0">
                <a:solidFill>
                  <a:prstClr val="black"/>
                </a:solidFill>
              </a:rPr>
              <a:t>(Lutheran hymnal 421 modernised)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13CCBF-4B21-48CC-98F1-71A33E3714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5151" y="1600199"/>
            <a:ext cx="6169703" cy="429768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AU" sz="2800" dirty="0"/>
              <a:t>Deliver us from evil days;</a:t>
            </a:r>
          </a:p>
          <a:p>
            <a:pPr marL="0" indent="0">
              <a:buNone/>
            </a:pPr>
            <a:r>
              <a:rPr lang="en-AU" sz="2800" dirty="0"/>
              <a:t>Throughout our lives protect our ways.</a:t>
            </a:r>
          </a:p>
          <a:p>
            <a:pPr marL="0" indent="0">
              <a:buNone/>
            </a:pPr>
            <a:r>
              <a:rPr lang="en-AU" sz="2800" dirty="0"/>
              <a:t>And when we die, grant calm release,</a:t>
            </a:r>
          </a:p>
          <a:p>
            <a:pPr marL="0" indent="0">
              <a:buNone/>
            </a:pPr>
            <a:r>
              <a:rPr lang="en-AU" sz="2800" dirty="0"/>
              <a:t>And take us home to you in peace.</a:t>
            </a:r>
          </a:p>
          <a:p>
            <a:pPr marL="0" indent="0">
              <a:buNone/>
            </a:pPr>
            <a:r>
              <a:rPr lang="en-AU" sz="2800" dirty="0"/>
              <a:t>Thus in your name and at your word,</a:t>
            </a:r>
          </a:p>
          <a:p>
            <a:pPr marL="0" indent="0">
              <a:buNone/>
            </a:pPr>
            <a:r>
              <a:rPr lang="en-AU" sz="2800" dirty="0"/>
              <a:t>We say: Amen, O hear us Lord. </a:t>
            </a:r>
          </a:p>
        </p:txBody>
      </p:sp>
    </p:spTree>
    <p:extLst>
      <p:ext uri="{BB962C8B-B14F-4D97-AF65-F5344CB8AC3E}">
        <p14:creationId xmlns:p14="http://schemas.microsoft.com/office/powerpoint/2010/main" val="2276707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600199"/>
            <a:ext cx="0" cy="429768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B0CF5E27-79AC-4833-BAFD-9DDFC55BF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961" y="1600199"/>
            <a:ext cx="3173482" cy="4297680"/>
          </a:xfrm>
        </p:spPr>
        <p:txBody>
          <a:bodyPr anchor="ctr">
            <a:normAutofit/>
          </a:bodyPr>
          <a:lstStyle/>
          <a:p>
            <a:r>
              <a:rPr lang="en-US" dirty="0"/>
              <a:t>Bible reading 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AF964B-75E2-4BEF-91D1-C61FAE3362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5151" y="1600199"/>
            <a:ext cx="6169703" cy="429768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4800" dirty="0"/>
              <a:t>James 3:13-18</a:t>
            </a:r>
            <a:endParaRPr lang="en-AU" sz="4800" dirty="0"/>
          </a:p>
        </p:txBody>
      </p:sp>
    </p:spTree>
    <p:extLst>
      <p:ext uri="{BB962C8B-B14F-4D97-AF65-F5344CB8AC3E}">
        <p14:creationId xmlns:p14="http://schemas.microsoft.com/office/powerpoint/2010/main" val="12072235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pic>
        <p:nvPicPr>
          <p:cNvPr id="29" name="Picture 28" descr="A picture containing indoor, furniture&#10;&#10;Description generated with high confidence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31" name="Straight Connector 30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1579" y="2146542"/>
            <a:ext cx="327209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0" name="Title 1"/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51580" y="3122496"/>
            <a:ext cx="3530157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2D9CA5-DC81-436D-88CB-F7EE22D10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2303047"/>
            <a:ext cx="3272093" cy="2674198"/>
          </a:xfrm>
        </p:spPr>
        <p:txBody>
          <a:bodyPr anchor="t">
            <a:normAutofit/>
          </a:bodyPr>
          <a:lstStyle/>
          <a:p>
            <a:r>
              <a:rPr lang="en-US" dirty="0"/>
              <a:t>Blessing</a:t>
            </a:r>
            <a:endParaRPr lang="en-AU" dirty="0"/>
          </a:p>
        </p:txBody>
      </p:sp>
      <p:graphicFrame>
        <p:nvGraphicFramePr>
          <p:cNvPr id="5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1018978"/>
              </p:ext>
            </p:extLst>
          </p:nvPr>
        </p:nvGraphicFramePr>
        <p:xfrm>
          <a:off x="5141913" y="803275"/>
          <a:ext cx="5913437" cy="4637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435963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53EDA-D54F-485D-8070-C7AC5F5E80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/>
              <a:t>Creative word Fellowship			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45B6C3-72EF-4BEA-B147-573CBA8E7D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dirty="0"/>
              <a:t>Closing devotions 16:00-16:30 Saturday 19 August 2017</a:t>
            </a:r>
          </a:p>
          <a:p>
            <a:r>
              <a:rPr lang="en-AU" dirty="0"/>
              <a:t>Rev. Dr Noel Due</a:t>
            </a:r>
          </a:p>
        </p:txBody>
      </p:sp>
    </p:spTree>
    <p:extLst>
      <p:ext uri="{BB962C8B-B14F-4D97-AF65-F5344CB8AC3E}">
        <p14:creationId xmlns:p14="http://schemas.microsoft.com/office/powerpoint/2010/main" val="42614767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600199"/>
            <a:ext cx="0" cy="429768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A573CC0-B0DC-4FB8-9F7F-2659CB5E6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961" y="1600199"/>
            <a:ext cx="3173482" cy="4297680"/>
          </a:xfrm>
        </p:spPr>
        <p:txBody>
          <a:bodyPr anchor="ctr">
            <a:normAutofit/>
          </a:bodyPr>
          <a:lstStyle/>
          <a:p>
            <a:r>
              <a:rPr lang="en-AU" dirty="0"/>
              <a:t>We come to God in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B4CA0A-E151-43B2-8B21-5D0CA254CE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5151" y="490330"/>
            <a:ext cx="6935788" cy="5671931"/>
          </a:xfrm>
        </p:spPr>
        <p:txBody>
          <a:bodyPr anchor="ctr">
            <a:noAutofit/>
          </a:bodyPr>
          <a:lstStyle/>
          <a:p>
            <a:pPr marL="0" indent="0" algn="just">
              <a:buNone/>
            </a:pPr>
            <a:r>
              <a:rPr lang="en-US" sz="2800" dirty="0"/>
              <a:t>C</a:t>
            </a:r>
            <a:r>
              <a:rPr lang="en-AU" sz="2800" dirty="0" err="1"/>
              <a:t>ome</a:t>
            </a:r>
            <a:r>
              <a:rPr lang="en-AU" sz="2800" dirty="0"/>
              <a:t>, let us bow down in worship,</a:t>
            </a:r>
          </a:p>
          <a:p>
            <a:pPr marL="0" indent="0" algn="just">
              <a:buNone/>
            </a:pPr>
            <a:r>
              <a:rPr lang="en-AU" sz="2800" b="1" dirty="0"/>
              <a:t>	Let kneel before the Lord our Maker;</a:t>
            </a:r>
          </a:p>
          <a:p>
            <a:pPr marL="0" indent="0" algn="just">
              <a:buNone/>
            </a:pPr>
            <a:r>
              <a:rPr lang="en-AU" sz="2800" dirty="0"/>
              <a:t>For he his our God</a:t>
            </a:r>
          </a:p>
          <a:p>
            <a:pPr marL="0" indent="0" algn="just">
              <a:buNone/>
            </a:pPr>
            <a:r>
              <a:rPr lang="en-AU" sz="2800" b="1" dirty="0"/>
              <a:t>	And we are the people of his pasture</a:t>
            </a:r>
          </a:p>
          <a:p>
            <a:pPr marL="0" indent="0" algn="just">
              <a:buNone/>
            </a:pPr>
            <a:r>
              <a:rPr lang="en-US" sz="2800" dirty="0"/>
              <a:t>Glory to the Father, and the Son and the Holy Spirit,</a:t>
            </a:r>
          </a:p>
          <a:p>
            <a:pPr marL="0" indent="0" algn="just">
              <a:buNone/>
            </a:pPr>
            <a:r>
              <a:rPr lang="en-US" sz="2800" b="1" dirty="0"/>
              <a:t>	As it was in the beginning, is now, and will be forever.  Amen.</a:t>
            </a:r>
            <a:endParaRPr lang="en-AU" sz="2800" b="1" dirty="0"/>
          </a:p>
        </p:txBody>
      </p:sp>
    </p:spTree>
    <p:extLst>
      <p:ext uri="{BB962C8B-B14F-4D97-AF65-F5344CB8AC3E}">
        <p14:creationId xmlns:p14="http://schemas.microsoft.com/office/powerpoint/2010/main" val="4287480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600199"/>
            <a:ext cx="0" cy="429768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A573CC0-B0DC-4FB8-9F7F-2659CB5E6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961" y="1600199"/>
            <a:ext cx="3173482" cy="4297680"/>
          </a:xfrm>
        </p:spPr>
        <p:txBody>
          <a:bodyPr anchor="ctr">
            <a:normAutofit/>
          </a:bodyPr>
          <a:lstStyle/>
          <a:p>
            <a:r>
              <a:rPr lang="en-AU" dirty="0"/>
              <a:t>We come to God in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B4CA0A-E151-43B2-8B21-5D0CA254CE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4881" y="436098"/>
            <a:ext cx="7118252" cy="614758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AU" sz="2800" dirty="0">
                <a:solidFill>
                  <a:srgbClr val="000000"/>
                </a:solidFill>
                <a:latin typeface="georgia" panose="02040502050405020303" pitchFamily="18" charset="0"/>
              </a:rPr>
              <a:t>Almighty and merciful God,</a:t>
            </a:r>
            <a:br>
              <a:rPr lang="en-AU" sz="2800" dirty="0"/>
            </a:br>
            <a:r>
              <a:rPr lang="en-AU" sz="2800" dirty="0">
                <a:solidFill>
                  <a:srgbClr val="000000"/>
                </a:solidFill>
                <a:latin typeface="georgia" panose="02040502050405020303" pitchFamily="18" charset="0"/>
              </a:rPr>
              <a:t>it is your gift</a:t>
            </a:r>
            <a:br>
              <a:rPr lang="en-AU" sz="2800" dirty="0"/>
            </a:br>
            <a:r>
              <a:rPr lang="en-AU" sz="2800" dirty="0">
                <a:solidFill>
                  <a:srgbClr val="000000"/>
                </a:solidFill>
                <a:latin typeface="georgia" panose="02040502050405020303" pitchFamily="18" charset="0"/>
              </a:rPr>
              <a:t>that your faithful people serve you well.</a:t>
            </a:r>
            <a:br>
              <a:rPr lang="en-AU" sz="2800" dirty="0"/>
            </a:br>
            <a:r>
              <a:rPr lang="en-AU" sz="2800" dirty="0">
                <a:solidFill>
                  <a:srgbClr val="000000"/>
                </a:solidFill>
                <a:latin typeface="georgia" panose="02040502050405020303" pitchFamily="18" charset="0"/>
              </a:rPr>
              <a:t>Help us to run without stumbling</a:t>
            </a:r>
            <a:br>
              <a:rPr lang="en-AU" sz="2800" dirty="0"/>
            </a:br>
            <a:r>
              <a:rPr lang="en-AU" sz="2800" dirty="0">
                <a:solidFill>
                  <a:srgbClr val="000000"/>
                </a:solidFill>
                <a:latin typeface="georgia" panose="02040502050405020303" pitchFamily="18" charset="0"/>
              </a:rPr>
              <a:t>and reach what you have promised.</a:t>
            </a:r>
            <a:br>
              <a:rPr lang="en-AU" sz="2800" dirty="0"/>
            </a:br>
            <a:r>
              <a:rPr lang="en-AU" sz="2800" dirty="0">
                <a:solidFill>
                  <a:srgbClr val="000000"/>
                </a:solidFill>
                <a:latin typeface="georgia" panose="02040502050405020303" pitchFamily="18" charset="0"/>
              </a:rPr>
              <a:t>We ask this through your Son,</a:t>
            </a:r>
            <a:br>
              <a:rPr lang="en-AU" sz="2800" dirty="0"/>
            </a:br>
            <a:r>
              <a:rPr lang="en-AU" sz="2800" dirty="0">
                <a:solidFill>
                  <a:srgbClr val="000000"/>
                </a:solidFill>
                <a:latin typeface="georgia" panose="02040502050405020303" pitchFamily="18" charset="0"/>
              </a:rPr>
              <a:t>Jesus Christ our Lord,</a:t>
            </a:r>
            <a:br>
              <a:rPr lang="en-AU" sz="2800" dirty="0"/>
            </a:br>
            <a:r>
              <a:rPr lang="en-AU" sz="2800" dirty="0">
                <a:solidFill>
                  <a:srgbClr val="000000"/>
                </a:solidFill>
                <a:latin typeface="georgia" panose="02040502050405020303" pitchFamily="18" charset="0"/>
              </a:rPr>
              <a:t>who lives and reigns</a:t>
            </a:r>
            <a:br>
              <a:rPr lang="en-AU" sz="2800" dirty="0"/>
            </a:br>
            <a:r>
              <a:rPr lang="en-AU" sz="2800" dirty="0">
                <a:solidFill>
                  <a:srgbClr val="000000"/>
                </a:solidFill>
                <a:latin typeface="georgia" panose="02040502050405020303" pitchFamily="18" charset="0"/>
              </a:rPr>
              <a:t>with you and the Holy Spirit,</a:t>
            </a:r>
            <a:br>
              <a:rPr lang="en-AU" sz="2800" dirty="0"/>
            </a:br>
            <a:r>
              <a:rPr lang="en-AU" sz="2800" dirty="0">
                <a:solidFill>
                  <a:srgbClr val="000000"/>
                </a:solidFill>
                <a:latin typeface="georgia" panose="02040502050405020303" pitchFamily="18" charset="0"/>
              </a:rPr>
              <a:t>one God, now and forever.</a:t>
            </a:r>
            <a:br>
              <a:rPr lang="en-AU" sz="2800" dirty="0"/>
            </a:br>
            <a:r>
              <a:rPr lang="en-AU" sz="2800" b="1" dirty="0">
                <a:solidFill>
                  <a:srgbClr val="000000"/>
                </a:solidFill>
                <a:latin typeface="georgia" panose="02040502050405020303" pitchFamily="18" charset="0"/>
              </a:rPr>
              <a:t>Amen.</a:t>
            </a:r>
            <a:endParaRPr lang="en-AU" sz="2800" b="1" dirty="0"/>
          </a:p>
        </p:txBody>
      </p:sp>
    </p:spTree>
    <p:extLst>
      <p:ext uri="{BB962C8B-B14F-4D97-AF65-F5344CB8AC3E}">
        <p14:creationId xmlns:p14="http://schemas.microsoft.com/office/powerpoint/2010/main" val="23391628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600199"/>
            <a:ext cx="0" cy="429768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B0CF5E27-79AC-4833-BAFD-9DDFC55BF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961" y="1600199"/>
            <a:ext cx="3173482" cy="4297680"/>
          </a:xfrm>
        </p:spPr>
        <p:txBody>
          <a:bodyPr anchor="ctr">
            <a:normAutofit/>
          </a:bodyPr>
          <a:lstStyle/>
          <a:p>
            <a:r>
              <a:rPr lang="en-US" dirty="0"/>
              <a:t>Bible reading 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AF964B-75E2-4BEF-91D1-C61FAE3362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5151" y="1600199"/>
            <a:ext cx="6169703" cy="429768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4800" dirty="0"/>
              <a:t>Matthew 16:13-23</a:t>
            </a:r>
            <a:endParaRPr lang="en-AU" sz="4800" dirty="0"/>
          </a:p>
        </p:txBody>
      </p:sp>
    </p:spTree>
    <p:extLst>
      <p:ext uri="{BB962C8B-B14F-4D97-AF65-F5344CB8AC3E}">
        <p14:creationId xmlns:p14="http://schemas.microsoft.com/office/powerpoint/2010/main" val="26230246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600199"/>
            <a:ext cx="0" cy="429768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2E605B6-3472-4E02-8CAB-FB3CACA0C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961" y="1600199"/>
            <a:ext cx="3173482" cy="4297680"/>
          </a:xfrm>
        </p:spPr>
        <p:txBody>
          <a:bodyPr anchor="ctr">
            <a:normAutofit/>
          </a:bodyPr>
          <a:lstStyle/>
          <a:p>
            <a:r>
              <a:rPr lang="en-US" dirty="0"/>
              <a:t>Blessing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1D625-66ED-40EE-9BE8-EF2DE97061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5151" y="787791"/>
            <a:ext cx="6565951" cy="511008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800" dirty="0"/>
              <a:t>May God be gracious to us and bless us,</a:t>
            </a:r>
          </a:p>
          <a:p>
            <a:pPr marL="0" indent="0">
              <a:buNone/>
            </a:pPr>
            <a:r>
              <a:rPr lang="en-US" sz="2800" b="1" dirty="0"/>
              <a:t>And make his face shine upon us</a:t>
            </a:r>
          </a:p>
          <a:p>
            <a:pPr marL="0" indent="0">
              <a:buNone/>
            </a:pPr>
            <a:r>
              <a:rPr lang="en-US" sz="2800" dirty="0"/>
              <a:t>So that Your ways may be known on the earth</a:t>
            </a:r>
          </a:p>
          <a:p>
            <a:pPr marL="0" indent="0">
              <a:buNone/>
            </a:pPr>
            <a:r>
              <a:rPr lang="en-US" sz="2800" b="1" dirty="0"/>
              <a:t>Your salvation among all nations</a:t>
            </a:r>
          </a:p>
          <a:p>
            <a:pPr marL="0" indent="0">
              <a:buNone/>
            </a:pPr>
            <a:r>
              <a:rPr lang="en-US" sz="2800" dirty="0"/>
              <a:t>Glory to the Father, and the Son, and the Holy Spirit,</a:t>
            </a:r>
          </a:p>
          <a:p>
            <a:pPr marL="0" indent="0">
              <a:buNone/>
            </a:pPr>
            <a:r>
              <a:rPr lang="en-US" sz="2800" b="1" dirty="0"/>
              <a:t>Now and evermore. Amen.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8753723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69</TotalTime>
  <Words>492</Words>
  <Application>Microsoft Office PowerPoint</Application>
  <PresentationFormat>Widescreen</PresentationFormat>
  <Paragraphs>64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georgia</vt:lpstr>
      <vt:lpstr>Gill Sans MT</vt:lpstr>
      <vt:lpstr>Gallery</vt:lpstr>
      <vt:lpstr>Creative word Fellowship   </vt:lpstr>
      <vt:lpstr>We come to God in prayer</vt:lpstr>
      <vt:lpstr>We come to God in prayer</vt:lpstr>
      <vt:lpstr>The Lord’s Prayer (SUNG) (Lutheran hymnal 421 modernised)</vt:lpstr>
      <vt:lpstr>The Lord’s Prayer (SUNG) (Lutheran hymnal 421 modernised)</vt:lpstr>
      <vt:lpstr>The Lord’s Prayer (SUNG) (Lutheran hymnal 421 modernised)</vt:lpstr>
      <vt:lpstr>The Lord’s Prayer (SUNG) (Lutheran hymnal 421 modernised)</vt:lpstr>
      <vt:lpstr>Bible reading </vt:lpstr>
      <vt:lpstr>Blessing</vt:lpstr>
      <vt:lpstr>Creative word Fellowship   </vt:lpstr>
      <vt:lpstr>We come to God in prayer</vt:lpstr>
      <vt:lpstr>We come to God in prayer</vt:lpstr>
      <vt:lpstr>Bible reading </vt:lpstr>
      <vt:lpstr>Blessing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Creative word Fellowship</dc:title>
  <dc:creator>Noel Due</dc:creator>
  <cp:lastModifiedBy>Guntars</cp:lastModifiedBy>
  <cp:revision>10</cp:revision>
  <dcterms:created xsi:type="dcterms:W3CDTF">2017-08-14T00:41:42Z</dcterms:created>
  <dcterms:modified xsi:type="dcterms:W3CDTF">2017-08-14T02:00:40Z</dcterms:modified>
</cp:coreProperties>
</file>