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 id="2147483694" r:id="rId2"/>
  </p:sldMasterIdLst>
  <p:notesMasterIdLst>
    <p:notesMasterId r:id="rId28"/>
  </p:notesMasterIdLst>
  <p:handoutMasterIdLst>
    <p:handoutMasterId r:id="rId29"/>
  </p:handoutMasterIdLst>
  <p:sldIdLst>
    <p:sldId id="283" r:id="rId3"/>
    <p:sldId id="343" r:id="rId4"/>
    <p:sldId id="329" r:id="rId5"/>
    <p:sldId id="335" r:id="rId6"/>
    <p:sldId id="336" r:id="rId7"/>
    <p:sldId id="337" r:id="rId8"/>
    <p:sldId id="351" r:id="rId9"/>
    <p:sldId id="339" r:id="rId10"/>
    <p:sldId id="348" r:id="rId11"/>
    <p:sldId id="322" r:id="rId12"/>
    <p:sldId id="328" r:id="rId13"/>
    <p:sldId id="349" r:id="rId14"/>
    <p:sldId id="350" r:id="rId15"/>
    <p:sldId id="342" r:id="rId16"/>
    <p:sldId id="286" r:id="rId17"/>
    <p:sldId id="355" r:id="rId18"/>
    <p:sldId id="291" r:id="rId19"/>
    <p:sldId id="354" r:id="rId20"/>
    <p:sldId id="353" r:id="rId21"/>
    <p:sldId id="352" r:id="rId22"/>
    <p:sldId id="315" r:id="rId23"/>
    <p:sldId id="356" r:id="rId24"/>
    <p:sldId id="357" r:id="rId25"/>
    <p:sldId id="345" r:id="rId26"/>
    <p:sldId id="346" r:id="rId27"/>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85" autoAdjust="0"/>
    <p:restoredTop sz="80452" autoAdjust="0"/>
  </p:normalViewPr>
  <p:slideViewPr>
    <p:cSldViewPr>
      <p:cViewPr varScale="1">
        <p:scale>
          <a:sx n="101" d="100"/>
          <a:sy n="101" d="100"/>
        </p:scale>
        <p:origin x="1402" y="5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7F3E572A-242E-44C6-AA83-3F2E1CB53CC7}" type="datetimeFigureOut">
              <a:rPr lang="en-AU" smtClean="0"/>
              <a:t>6/11/2016</a:t>
            </a:fld>
            <a:endParaRPr lang="en-AU"/>
          </a:p>
        </p:txBody>
      </p:sp>
      <p:sp>
        <p:nvSpPr>
          <p:cNvPr id="4" name="Footer Placeholder 3"/>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a:defRPr sz="1200"/>
            </a:lvl1pPr>
          </a:lstStyle>
          <a:p>
            <a:fld id="{F0650797-D323-4EAD-A6EE-3CFF38929EFD}" type="slidenum">
              <a:rPr lang="en-AU" smtClean="0"/>
              <a:t>‹#›</a:t>
            </a:fld>
            <a:endParaRPr lang="en-AU"/>
          </a:p>
        </p:txBody>
      </p:sp>
    </p:spTree>
    <p:extLst>
      <p:ext uri="{BB962C8B-B14F-4D97-AF65-F5344CB8AC3E}">
        <p14:creationId xmlns:p14="http://schemas.microsoft.com/office/powerpoint/2010/main" val="20897785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E7709D7E-BC8C-4A84-A4AE-2C40F6B75C65}" type="datetimeFigureOut">
              <a:rPr lang="en-AU" smtClean="0"/>
              <a:t>6/11/2016</a:t>
            </a:fld>
            <a:endParaRPr lang="en-AU"/>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ACB0BC0F-CE3C-4B84-94AA-09C602E2430E}" type="slidenum">
              <a:rPr lang="en-AU" smtClean="0"/>
              <a:t>‹#›</a:t>
            </a:fld>
            <a:endParaRPr lang="en-AU"/>
          </a:p>
        </p:txBody>
      </p:sp>
    </p:spTree>
    <p:extLst>
      <p:ext uri="{BB962C8B-B14F-4D97-AF65-F5344CB8AC3E}">
        <p14:creationId xmlns:p14="http://schemas.microsoft.com/office/powerpoint/2010/main" val="2143464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BC884083-9EFF-4536-B30E-2B9CD8407435}" type="slidenum">
              <a:rPr lang="en-US" altLang="en-US" sz="1200">
                <a:solidFill>
                  <a:srgbClr val="000000"/>
                </a:solidFill>
              </a:rPr>
              <a:pPr eaLnBrk="1" hangingPunct="1"/>
              <a:t>1</a:t>
            </a:fld>
            <a:endParaRPr lang="en-US" altLang="en-US" sz="1200">
              <a:solidFill>
                <a:srgbClr val="000000"/>
              </a:solidFill>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3657628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BC884083-9EFF-4536-B30E-2B9CD8407435}" type="slidenum">
              <a:rPr lang="en-US" altLang="en-US" sz="1200">
                <a:solidFill>
                  <a:srgbClr val="000000"/>
                </a:solidFill>
              </a:rPr>
              <a:pPr eaLnBrk="1" hangingPunct="1"/>
              <a:t>2</a:t>
            </a:fld>
            <a:endParaRPr lang="en-US" altLang="en-US" sz="1200">
              <a:solidFill>
                <a:srgbClr val="000000"/>
              </a:solidFill>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1694089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94874034-A7C3-4D76-8A1F-C88B7FDA34BA}" type="slidenum">
              <a:rPr lang="en-US" altLang="en-US" sz="1200">
                <a:solidFill>
                  <a:srgbClr val="000000"/>
                </a:solidFill>
              </a:rPr>
              <a:pPr eaLnBrk="1" hangingPunct="1"/>
              <a:t>3</a:t>
            </a:fld>
            <a:endParaRPr lang="en-US" altLang="en-US" sz="1200">
              <a:solidFill>
                <a:srgbClr val="000000"/>
              </a:solidFill>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1411207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94874034-A7C3-4D76-8A1F-C88B7FDA34BA}" type="slidenum">
              <a:rPr lang="en-US" altLang="en-US" sz="1200">
                <a:solidFill>
                  <a:srgbClr val="000000"/>
                </a:solidFill>
              </a:rPr>
              <a:pPr eaLnBrk="1" hangingPunct="1"/>
              <a:t>4</a:t>
            </a:fld>
            <a:endParaRPr lang="en-US" altLang="en-US" sz="1200">
              <a:solidFill>
                <a:srgbClr val="000000"/>
              </a:solidFill>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2060830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BC884083-9EFF-4536-B30E-2B9CD8407435}" type="slidenum">
              <a:rPr lang="en-US" altLang="en-US" sz="1200">
                <a:solidFill>
                  <a:srgbClr val="000000"/>
                </a:solidFill>
              </a:rPr>
              <a:pPr eaLnBrk="1" hangingPunct="1"/>
              <a:t>5</a:t>
            </a:fld>
            <a:endParaRPr lang="en-US" altLang="en-US" sz="1200">
              <a:solidFill>
                <a:srgbClr val="000000"/>
              </a:solidFill>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1529284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BC884083-9EFF-4536-B30E-2B9CD8407435}" type="slidenum">
              <a:rPr lang="en-US" altLang="en-US" sz="1200">
                <a:solidFill>
                  <a:srgbClr val="000000"/>
                </a:solidFill>
              </a:rPr>
              <a:pPr eaLnBrk="1" hangingPunct="1"/>
              <a:t>6</a:t>
            </a:fld>
            <a:endParaRPr lang="en-US" altLang="en-US" sz="1200">
              <a:solidFill>
                <a:srgbClr val="000000"/>
              </a:solidFill>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2411778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94874034-A7C3-4D76-8A1F-C88B7FDA34BA}" type="slidenum">
              <a:rPr lang="en-US" altLang="en-US" sz="1200">
                <a:solidFill>
                  <a:srgbClr val="000000"/>
                </a:solidFill>
              </a:rPr>
              <a:pPr eaLnBrk="1" hangingPunct="1"/>
              <a:t>7</a:t>
            </a:fld>
            <a:endParaRPr lang="en-US" altLang="en-US" sz="1200">
              <a:solidFill>
                <a:srgbClr val="000000"/>
              </a:solidFill>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3975392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94874034-A7C3-4D76-8A1F-C88B7FDA34BA}" type="slidenum">
              <a:rPr lang="en-US" altLang="en-US" sz="1200">
                <a:solidFill>
                  <a:srgbClr val="000000"/>
                </a:solidFill>
              </a:rPr>
              <a:pPr eaLnBrk="1" hangingPunct="1"/>
              <a:t>8</a:t>
            </a:fld>
            <a:endParaRPr lang="en-US" altLang="en-US" sz="1200">
              <a:solidFill>
                <a:srgbClr val="000000"/>
              </a:solidFill>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21274902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BC884083-9EFF-4536-B30E-2B9CD8407435}" type="slidenum">
              <a:rPr lang="en-US" altLang="en-US" sz="1200">
                <a:solidFill>
                  <a:srgbClr val="000000"/>
                </a:solidFill>
              </a:rPr>
              <a:pPr eaLnBrk="1" hangingPunct="1"/>
              <a:t>9</a:t>
            </a:fld>
            <a:endParaRPr lang="en-US" altLang="en-US" sz="1200">
              <a:solidFill>
                <a:srgbClr val="000000"/>
              </a:solidFill>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3734913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94874034-A7C3-4D76-8A1F-C88B7FDA34BA}" type="slidenum">
              <a:rPr lang="en-US" altLang="en-US" sz="1200">
                <a:solidFill>
                  <a:srgbClr val="000000"/>
                </a:solidFill>
              </a:rPr>
              <a:pPr eaLnBrk="1" hangingPunct="1"/>
              <a:t>10</a:t>
            </a:fld>
            <a:endParaRPr lang="en-US" altLang="en-US" sz="1200">
              <a:solidFill>
                <a:srgbClr val="000000"/>
              </a:solidFill>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1681134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94874034-A7C3-4D76-8A1F-C88B7FDA34BA}" type="slidenum">
              <a:rPr lang="en-US" altLang="en-US" sz="1200">
                <a:solidFill>
                  <a:srgbClr val="000000"/>
                </a:solidFill>
              </a:rPr>
              <a:pPr eaLnBrk="1" hangingPunct="1"/>
              <a:t>11</a:t>
            </a:fld>
            <a:endParaRPr lang="en-US" altLang="en-US" sz="1200">
              <a:solidFill>
                <a:srgbClr val="000000"/>
              </a:solidFill>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2608068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BC884083-9EFF-4536-B30E-2B9CD8407435}" type="slidenum">
              <a:rPr lang="en-US" altLang="en-US" sz="1200">
                <a:solidFill>
                  <a:srgbClr val="000000"/>
                </a:solidFill>
              </a:rPr>
              <a:pPr eaLnBrk="1" hangingPunct="1"/>
              <a:t>12</a:t>
            </a:fld>
            <a:endParaRPr lang="en-US" altLang="en-US" sz="1200">
              <a:solidFill>
                <a:srgbClr val="000000"/>
              </a:solidFill>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657134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BC884083-9EFF-4536-B30E-2B9CD8407435}" type="slidenum">
              <a:rPr lang="en-US" altLang="en-US" sz="1200">
                <a:solidFill>
                  <a:srgbClr val="000000"/>
                </a:solidFill>
              </a:rPr>
              <a:pPr eaLnBrk="1" hangingPunct="1"/>
              <a:t>13</a:t>
            </a:fld>
            <a:endParaRPr lang="en-US" altLang="en-US" sz="1200">
              <a:solidFill>
                <a:srgbClr val="000000"/>
              </a:solidFill>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18192251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BC884083-9EFF-4536-B30E-2B9CD8407435}" type="slidenum">
              <a:rPr lang="en-US" altLang="en-US" sz="1200">
                <a:solidFill>
                  <a:srgbClr val="000000"/>
                </a:solidFill>
              </a:rPr>
              <a:pPr eaLnBrk="1" hangingPunct="1"/>
              <a:t>14</a:t>
            </a:fld>
            <a:endParaRPr lang="en-US" altLang="en-US" sz="1200">
              <a:solidFill>
                <a:srgbClr val="000000"/>
              </a:solidFill>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11566222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94874034-A7C3-4D76-8A1F-C88B7FDA34BA}" type="slidenum">
              <a:rPr lang="en-US" altLang="en-US" sz="1200">
                <a:solidFill>
                  <a:srgbClr val="000000"/>
                </a:solidFill>
              </a:rPr>
              <a:pPr eaLnBrk="1" hangingPunct="1"/>
              <a:t>15</a:t>
            </a:fld>
            <a:endParaRPr lang="en-US" altLang="en-US" sz="1200">
              <a:solidFill>
                <a:srgbClr val="000000"/>
              </a:solidFill>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10902599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BC884083-9EFF-4536-B30E-2B9CD8407435}" type="slidenum">
              <a:rPr lang="en-US" altLang="en-US" sz="1200">
                <a:solidFill>
                  <a:srgbClr val="000000"/>
                </a:solidFill>
              </a:rPr>
              <a:pPr eaLnBrk="1" hangingPunct="1"/>
              <a:t>16</a:t>
            </a:fld>
            <a:endParaRPr lang="en-US" altLang="en-US" sz="1200">
              <a:solidFill>
                <a:srgbClr val="000000"/>
              </a:solidFill>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9676829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94874034-A7C3-4D76-8A1F-C88B7FDA34BA}" type="slidenum">
              <a:rPr lang="en-US" altLang="en-US" sz="1200">
                <a:solidFill>
                  <a:srgbClr val="000000"/>
                </a:solidFill>
              </a:rPr>
              <a:pPr eaLnBrk="1" hangingPunct="1"/>
              <a:t>17</a:t>
            </a:fld>
            <a:endParaRPr lang="en-US" altLang="en-US" sz="1200">
              <a:solidFill>
                <a:srgbClr val="000000"/>
              </a:solidFill>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3392997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BC884083-9EFF-4536-B30E-2B9CD8407435}" type="slidenum">
              <a:rPr lang="en-US" altLang="en-US" sz="1200">
                <a:solidFill>
                  <a:srgbClr val="000000"/>
                </a:solidFill>
              </a:rPr>
              <a:pPr eaLnBrk="1" hangingPunct="1"/>
              <a:t>18</a:t>
            </a:fld>
            <a:endParaRPr lang="en-US" altLang="en-US" sz="1200">
              <a:solidFill>
                <a:srgbClr val="000000"/>
              </a:solidFill>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27105902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BC884083-9EFF-4536-B30E-2B9CD8407435}" type="slidenum">
              <a:rPr lang="en-US" altLang="en-US" sz="1200">
                <a:solidFill>
                  <a:srgbClr val="000000"/>
                </a:solidFill>
              </a:rPr>
              <a:pPr eaLnBrk="1" hangingPunct="1"/>
              <a:t>19</a:t>
            </a:fld>
            <a:endParaRPr lang="en-US" altLang="en-US" sz="1200">
              <a:solidFill>
                <a:srgbClr val="000000"/>
              </a:solidFill>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11392660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BC884083-9EFF-4536-B30E-2B9CD8407435}" type="slidenum">
              <a:rPr lang="en-US" altLang="en-US" sz="1200">
                <a:solidFill>
                  <a:srgbClr val="000000"/>
                </a:solidFill>
              </a:rPr>
              <a:pPr eaLnBrk="1" hangingPunct="1"/>
              <a:t>20</a:t>
            </a:fld>
            <a:endParaRPr lang="en-US" altLang="en-US" sz="1200">
              <a:solidFill>
                <a:srgbClr val="000000"/>
              </a:solidFill>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27209203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BC884083-9EFF-4536-B30E-2B9CD8407435}" type="slidenum">
              <a:rPr lang="en-US" altLang="en-US" sz="1200">
                <a:solidFill>
                  <a:srgbClr val="000000"/>
                </a:solidFill>
              </a:rPr>
              <a:pPr eaLnBrk="1" hangingPunct="1"/>
              <a:t>22</a:t>
            </a:fld>
            <a:endParaRPr lang="en-US" altLang="en-US" sz="1200">
              <a:solidFill>
                <a:srgbClr val="000000"/>
              </a:solidFill>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36957171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94874034-A7C3-4D76-8A1F-C88B7FDA34BA}" type="slidenum">
              <a:rPr lang="en-US" altLang="en-US" sz="1200">
                <a:solidFill>
                  <a:srgbClr val="000000"/>
                </a:solidFill>
              </a:rPr>
              <a:pPr eaLnBrk="1" hangingPunct="1"/>
              <a:t>24</a:t>
            </a:fld>
            <a:endParaRPr lang="en-US" altLang="en-US" sz="1200">
              <a:solidFill>
                <a:srgbClr val="000000"/>
              </a:solidFill>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10091489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fld id="{BC884083-9EFF-4536-B30E-2B9CD8407435}" type="slidenum">
              <a:rPr lang="en-US" altLang="en-US" sz="1200">
                <a:solidFill>
                  <a:srgbClr val="000000"/>
                </a:solidFill>
              </a:rPr>
              <a:pPr eaLnBrk="1" hangingPunct="1"/>
              <a:t>25</a:t>
            </a:fld>
            <a:endParaRPr lang="en-US" altLang="en-US" sz="1200">
              <a:solidFill>
                <a:srgbClr val="000000"/>
              </a:solidFill>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latin typeface="Times New Roman" panose="02020603050405020304" pitchFamily="18" charset="0"/>
            </a:endParaRPr>
          </a:p>
        </p:txBody>
      </p:sp>
    </p:spTree>
    <p:extLst>
      <p:ext uri="{BB962C8B-B14F-4D97-AF65-F5344CB8AC3E}">
        <p14:creationId xmlns:p14="http://schemas.microsoft.com/office/powerpoint/2010/main" val="2177254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41FD42D6-E4A0-4297-9362-5D54845FCBC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921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FC08A15-B665-44BF-A33A-C5D317601DF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38190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FAC2A75-E016-4B04-9EB1-748B77E1A1C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7547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2E79FD77-FF83-4486-97FF-2660CB3189E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0396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1F1A7037-CF65-4807-A4D3-193BF1A4146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3030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DF54BBF5-851A-4097-AB9E-35F4E459DF3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5429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2F129069-F92E-4A93-AEAB-2A67C654D58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0835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4DC7EB9-EB97-421E-90D5-29FA9EF3069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5954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90CF197-8507-4922-9528-334649421B0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035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DFCAF0B-4E1D-4EF2-8AFE-BD46697E3A4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71135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C9C378C-E537-42DC-8D3A-364FE0B23F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51763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B3941515-B237-457D-A86C-F488AF0BF32E}" type="datetimeFigureOut">
              <a:rPr lang="en-US" smtClean="0">
                <a:solidFill>
                  <a:prstClr val="white">
                    <a:tint val="75000"/>
                  </a:prstClr>
                </a:solidFill>
              </a:rPr>
              <a:pPr/>
              <a:t>11/6/2016</a:t>
            </a:fld>
            <a:endParaRPr lang="en-AU">
              <a:solidFill>
                <a:prstClr val="white">
                  <a:tint val="75000"/>
                </a:prstClr>
              </a:solidFill>
            </a:endParaRPr>
          </a:p>
        </p:txBody>
      </p:sp>
      <p:sp>
        <p:nvSpPr>
          <p:cNvPr id="5" name="Footer Placeholder 4"/>
          <p:cNvSpPr>
            <a:spLocks noGrp="1"/>
          </p:cNvSpPr>
          <p:nvPr>
            <p:ph type="ftr" sz="quarter" idx="11"/>
          </p:nvPr>
        </p:nvSpPr>
        <p:spPr/>
        <p:txBody>
          <a:bodyPr/>
          <a:lstStyle/>
          <a:p>
            <a:endParaRPr lang="en-AU">
              <a:solidFill>
                <a:prstClr val="white">
                  <a:tint val="75000"/>
                </a:prstClr>
              </a:solidFill>
            </a:endParaRPr>
          </a:p>
        </p:txBody>
      </p:sp>
      <p:sp>
        <p:nvSpPr>
          <p:cNvPr id="6" name="Slide Number Placeholder 5"/>
          <p:cNvSpPr>
            <a:spLocks noGrp="1"/>
          </p:cNvSpPr>
          <p:nvPr>
            <p:ph type="sldNum" sz="quarter" idx="12"/>
          </p:nvPr>
        </p:nvSpPr>
        <p:spPr/>
        <p:txBody>
          <a:bodyPr/>
          <a:lstStyle/>
          <a:p>
            <a:fld id="{0EF336EC-6F14-4677-AD02-68950BD43776}" type="slidenum">
              <a:rPr lang="en-AU" smtClean="0">
                <a:solidFill>
                  <a:prstClr val="white">
                    <a:tint val="75000"/>
                  </a:prstClr>
                </a:solidFill>
              </a:rPr>
              <a:pPr/>
              <a:t>‹#›</a:t>
            </a:fld>
            <a:endParaRPr lang="en-AU">
              <a:solidFill>
                <a:prstClr val="white">
                  <a:tint val="75000"/>
                </a:prstClr>
              </a:solidFill>
            </a:endParaRPr>
          </a:p>
        </p:txBody>
      </p:sp>
    </p:spTree>
    <p:extLst>
      <p:ext uri="{BB962C8B-B14F-4D97-AF65-F5344CB8AC3E}">
        <p14:creationId xmlns:p14="http://schemas.microsoft.com/office/powerpoint/2010/main" val="26559409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B3941515-B237-457D-A86C-F488AF0BF32E}" type="datetimeFigureOut">
              <a:rPr lang="en-US" smtClean="0">
                <a:solidFill>
                  <a:prstClr val="white">
                    <a:tint val="75000"/>
                  </a:prstClr>
                </a:solidFill>
              </a:rPr>
              <a:pPr/>
              <a:t>11/6/2016</a:t>
            </a:fld>
            <a:endParaRPr lang="en-AU">
              <a:solidFill>
                <a:prstClr val="white">
                  <a:tint val="75000"/>
                </a:prstClr>
              </a:solidFill>
            </a:endParaRPr>
          </a:p>
        </p:txBody>
      </p:sp>
      <p:sp>
        <p:nvSpPr>
          <p:cNvPr id="5" name="Footer Placeholder 4"/>
          <p:cNvSpPr>
            <a:spLocks noGrp="1"/>
          </p:cNvSpPr>
          <p:nvPr>
            <p:ph type="ftr" sz="quarter" idx="11"/>
          </p:nvPr>
        </p:nvSpPr>
        <p:spPr/>
        <p:txBody>
          <a:bodyPr/>
          <a:lstStyle/>
          <a:p>
            <a:endParaRPr lang="en-AU">
              <a:solidFill>
                <a:prstClr val="white">
                  <a:tint val="75000"/>
                </a:prstClr>
              </a:solidFill>
            </a:endParaRPr>
          </a:p>
        </p:txBody>
      </p:sp>
      <p:sp>
        <p:nvSpPr>
          <p:cNvPr id="6" name="Slide Number Placeholder 5"/>
          <p:cNvSpPr>
            <a:spLocks noGrp="1"/>
          </p:cNvSpPr>
          <p:nvPr>
            <p:ph type="sldNum" sz="quarter" idx="12"/>
          </p:nvPr>
        </p:nvSpPr>
        <p:spPr/>
        <p:txBody>
          <a:bodyPr/>
          <a:lstStyle/>
          <a:p>
            <a:fld id="{0EF336EC-6F14-4677-AD02-68950BD43776}" type="slidenum">
              <a:rPr lang="en-AU" smtClean="0">
                <a:solidFill>
                  <a:prstClr val="white">
                    <a:tint val="75000"/>
                  </a:prstClr>
                </a:solidFill>
              </a:rPr>
              <a:pPr/>
              <a:t>‹#›</a:t>
            </a:fld>
            <a:endParaRPr lang="en-AU">
              <a:solidFill>
                <a:prstClr val="white">
                  <a:tint val="75000"/>
                </a:prstClr>
              </a:solidFill>
            </a:endParaRPr>
          </a:p>
        </p:txBody>
      </p:sp>
    </p:spTree>
    <p:extLst>
      <p:ext uri="{BB962C8B-B14F-4D97-AF65-F5344CB8AC3E}">
        <p14:creationId xmlns:p14="http://schemas.microsoft.com/office/powerpoint/2010/main" val="19919612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941515-B237-457D-A86C-F488AF0BF32E}" type="datetimeFigureOut">
              <a:rPr lang="en-US" smtClean="0">
                <a:solidFill>
                  <a:prstClr val="white">
                    <a:tint val="75000"/>
                  </a:prstClr>
                </a:solidFill>
              </a:rPr>
              <a:pPr/>
              <a:t>11/6/2016</a:t>
            </a:fld>
            <a:endParaRPr lang="en-AU">
              <a:solidFill>
                <a:prstClr val="white">
                  <a:tint val="75000"/>
                </a:prstClr>
              </a:solidFill>
            </a:endParaRPr>
          </a:p>
        </p:txBody>
      </p:sp>
      <p:sp>
        <p:nvSpPr>
          <p:cNvPr id="5" name="Footer Placeholder 4"/>
          <p:cNvSpPr>
            <a:spLocks noGrp="1"/>
          </p:cNvSpPr>
          <p:nvPr>
            <p:ph type="ftr" sz="quarter" idx="11"/>
          </p:nvPr>
        </p:nvSpPr>
        <p:spPr/>
        <p:txBody>
          <a:bodyPr/>
          <a:lstStyle/>
          <a:p>
            <a:endParaRPr lang="en-AU">
              <a:solidFill>
                <a:prstClr val="white">
                  <a:tint val="75000"/>
                </a:prstClr>
              </a:solidFill>
            </a:endParaRPr>
          </a:p>
        </p:txBody>
      </p:sp>
      <p:sp>
        <p:nvSpPr>
          <p:cNvPr id="6" name="Slide Number Placeholder 5"/>
          <p:cNvSpPr>
            <a:spLocks noGrp="1"/>
          </p:cNvSpPr>
          <p:nvPr>
            <p:ph type="sldNum" sz="quarter" idx="12"/>
          </p:nvPr>
        </p:nvSpPr>
        <p:spPr/>
        <p:txBody>
          <a:bodyPr/>
          <a:lstStyle/>
          <a:p>
            <a:fld id="{0EF336EC-6F14-4677-AD02-68950BD43776}" type="slidenum">
              <a:rPr lang="en-AU" smtClean="0">
                <a:solidFill>
                  <a:prstClr val="white">
                    <a:tint val="75000"/>
                  </a:prstClr>
                </a:solidFill>
              </a:rPr>
              <a:pPr/>
              <a:t>‹#›</a:t>
            </a:fld>
            <a:endParaRPr lang="en-AU">
              <a:solidFill>
                <a:prstClr val="white">
                  <a:tint val="75000"/>
                </a:prstClr>
              </a:solidFill>
            </a:endParaRPr>
          </a:p>
        </p:txBody>
      </p:sp>
    </p:spTree>
    <p:extLst>
      <p:ext uri="{BB962C8B-B14F-4D97-AF65-F5344CB8AC3E}">
        <p14:creationId xmlns:p14="http://schemas.microsoft.com/office/powerpoint/2010/main" val="22340986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B3941515-B237-457D-A86C-F488AF0BF32E}" type="datetimeFigureOut">
              <a:rPr lang="en-US" smtClean="0">
                <a:solidFill>
                  <a:prstClr val="white">
                    <a:tint val="75000"/>
                  </a:prstClr>
                </a:solidFill>
              </a:rPr>
              <a:pPr/>
              <a:t>11/6/2016</a:t>
            </a:fld>
            <a:endParaRPr lang="en-AU">
              <a:solidFill>
                <a:prstClr val="white">
                  <a:tint val="75000"/>
                </a:prstClr>
              </a:solidFill>
            </a:endParaRPr>
          </a:p>
        </p:txBody>
      </p:sp>
      <p:sp>
        <p:nvSpPr>
          <p:cNvPr id="6" name="Footer Placeholder 5"/>
          <p:cNvSpPr>
            <a:spLocks noGrp="1"/>
          </p:cNvSpPr>
          <p:nvPr>
            <p:ph type="ftr" sz="quarter" idx="11"/>
          </p:nvPr>
        </p:nvSpPr>
        <p:spPr/>
        <p:txBody>
          <a:bodyPr/>
          <a:lstStyle/>
          <a:p>
            <a:endParaRPr lang="en-AU">
              <a:solidFill>
                <a:prstClr val="white">
                  <a:tint val="75000"/>
                </a:prstClr>
              </a:solidFill>
            </a:endParaRPr>
          </a:p>
        </p:txBody>
      </p:sp>
      <p:sp>
        <p:nvSpPr>
          <p:cNvPr id="7" name="Slide Number Placeholder 6"/>
          <p:cNvSpPr>
            <a:spLocks noGrp="1"/>
          </p:cNvSpPr>
          <p:nvPr>
            <p:ph type="sldNum" sz="quarter" idx="12"/>
          </p:nvPr>
        </p:nvSpPr>
        <p:spPr/>
        <p:txBody>
          <a:bodyPr/>
          <a:lstStyle/>
          <a:p>
            <a:fld id="{0EF336EC-6F14-4677-AD02-68950BD43776}" type="slidenum">
              <a:rPr lang="en-AU" smtClean="0">
                <a:solidFill>
                  <a:prstClr val="white">
                    <a:tint val="75000"/>
                  </a:prstClr>
                </a:solidFill>
              </a:rPr>
              <a:pPr/>
              <a:t>‹#›</a:t>
            </a:fld>
            <a:endParaRPr lang="en-AU">
              <a:solidFill>
                <a:prstClr val="white">
                  <a:tint val="75000"/>
                </a:prstClr>
              </a:solidFill>
            </a:endParaRPr>
          </a:p>
        </p:txBody>
      </p:sp>
    </p:spTree>
    <p:extLst>
      <p:ext uri="{BB962C8B-B14F-4D97-AF65-F5344CB8AC3E}">
        <p14:creationId xmlns:p14="http://schemas.microsoft.com/office/powerpoint/2010/main" val="27780399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B3941515-B237-457D-A86C-F488AF0BF32E}" type="datetimeFigureOut">
              <a:rPr lang="en-US" smtClean="0">
                <a:solidFill>
                  <a:prstClr val="white">
                    <a:tint val="75000"/>
                  </a:prstClr>
                </a:solidFill>
              </a:rPr>
              <a:pPr/>
              <a:t>11/6/2016</a:t>
            </a:fld>
            <a:endParaRPr lang="en-AU">
              <a:solidFill>
                <a:prstClr val="white">
                  <a:tint val="75000"/>
                </a:prstClr>
              </a:solidFill>
            </a:endParaRPr>
          </a:p>
        </p:txBody>
      </p:sp>
      <p:sp>
        <p:nvSpPr>
          <p:cNvPr id="8" name="Footer Placeholder 7"/>
          <p:cNvSpPr>
            <a:spLocks noGrp="1"/>
          </p:cNvSpPr>
          <p:nvPr>
            <p:ph type="ftr" sz="quarter" idx="11"/>
          </p:nvPr>
        </p:nvSpPr>
        <p:spPr/>
        <p:txBody>
          <a:bodyPr/>
          <a:lstStyle/>
          <a:p>
            <a:endParaRPr lang="en-AU">
              <a:solidFill>
                <a:prstClr val="white">
                  <a:tint val="75000"/>
                </a:prstClr>
              </a:solidFill>
            </a:endParaRPr>
          </a:p>
        </p:txBody>
      </p:sp>
      <p:sp>
        <p:nvSpPr>
          <p:cNvPr id="9" name="Slide Number Placeholder 8"/>
          <p:cNvSpPr>
            <a:spLocks noGrp="1"/>
          </p:cNvSpPr>
          <p:nvPr>
            <p:ph type="sldNum" sz="quarter" idx="12"/>
          </p:nvPr>
        </p:nvSpPr>
        <p:spPr/>
        <p:txBody>
          <a:bodyPr/>
          <a:lstStyle/>
          <a:p>
            <a:fld id="{0EF336EC-6F14-4677-AD02-68950BD43776}" type="slidenum">
              <a:rPr lang="en-AU" smtClean="0">
                <a:solidFill>
                  <a:prstClr val="white">
                    <a:tint val="75000"/>
                  </a:prstClr>
                </a:solidFill>
              </a:rPr>
              <a:pPr/>
              <a:t>‹#›</a:t>
            </a:fld>
            <a:endParaRPr lang="en-AU">
              <a:solidFill>
                <a:prstClr val="white">
                  <a:tint val="75000"/>
                </a:prstClr>
              </a:solidFill>
            </a:endParaRPr>
          </a:p>
        </p:txBody>
      </p:sp>
    </p:spTree>
    <p:extLst>
      <p:ext uri="{BB962C8B-B14F-4D97-AF65-F5344CB8AC3E}">
        <p14:creationId xmlns:p14="http://schemas.microsoft.com/office/powerpoint/2010/main" val="15384357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B3941515-B237-457D-A86C-F488AF0BF32E}" type="datetimeFigureOut">
              <a:rPr lang="en-US" smtClean="0">
                <a:solidFill>
                  <a:prstClr val="white">
                    <a:tint val="75000"/>
                  </a:prstClr>
                </a:solidFill>
              </a:rPr>
              <a:pPr/>
              <a:t>11/6/2016</a:t>
            </a:fld>
            <a:endParaRPr lang="en-AU">
              <a:solidFill>
                <a:prstClr val="white">
                  <a:tint val="75000"/>
                </a:prstClr>
              </a:solidFill>
            </a:endParaRPr>
          </a:p>
        </p:txBody>
      </p:sp>
      <p:sp>
        <p:nvSpPr>
          <p:cNvPr id="4" name="Footer Placeholder 3"/>
          <p:cNvSpPr>
            <a:spLocks noGrp="1"/>
          </p:cNvSpPr>
          <p:nvPr>
            <p:ph type="ftr" sz="quarter" idx="11"/>
          </p:nvPr>
        </p:nvSpPr>
        <p:spPr/>
        <p:txBody>
          <a:bodyPr/>
          <a:lstStyle/>
          <a:p>
            <a:endParaRPr lang="en-AU">
              <a:solidFill>
                <a:prstClr val="white">
                  <a:tint val="75000"/>
                </a:prstClr>
              </a:solidFill>
            </a:endParaRPr>
          </a:p>
        </p:txBody>
      </p:sp>
      <p:sp>
        <p:nvSpPr>
          <p:cNvPr id="5" name="Slide Number Placeholder 4"/>
          <p:cNvSpPr>
            <a:spLocks noGrp="1"/>
          </p:cNvSpPr>
          <p:nvPr>
            <p:ph type="sldNum" sz="quarter" idx="12"/>
          </p:nvPr>
        </p:nvSpPr>
        <p:spPr/>
        <p:txBody>
          <a:bodyPr/>
          <a:lstStyle/>
          <a:p>
            <a:fld id="{0EF336EC-6F14-4677-AD02-68950BD43776}" type="slidenum">
              <a:rPr lang="en-AU" smtClean="0">
                <a:solidFill>
                  <a:prstClr val="white">
                    <a:tint val="75000"/>
                  </a:prstClr>
                </a:solidFill>
              </a:rPr>
              <a:pPr/>
              <a:t>‹#›</a:t>
            </a:fld>
            <a:endParaRPr lang="en-AU">
              <a:solidFill>
                <a:prstClr val="white">
                  <a:tint val="75000"/>
                </a:prstClr>
              </a:solidFill>
            </a:endParaRPr>
          </a:p>
        </p:txBody>
      </p:sp>
    </p:spTree>
    <p:extLst>
      <p:ext uri="{BB962C8B-B14F-4D97-AF65-F5344CB8AC3E}">
        <p14:creationId xmlns:p14="http://schemas.microsoft.com/office/powerpoint/2010/main" val="4353563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941515-B237-457D-A86C-F488AF0BF32E}" type="datetimeFigureOut">
              <a:rPr lang="en-US" smtClean="0">
                <a:solidFill>
                  <a:prstClr val="white">
                    <a:tint val="75000"/>
                  </a:prstClr>
                </a:solidFill>
              </a:rPr>
              <a:pPr/>
              <a:t>11/6/2016</a:t>
            </a:fld>
            <a:endParaRPr lang="en-AU">
              <a:solidFill>
                <a:prstClr val="white">
                  <a:tint val="75000"/>
                </a:prstClr>
              </a:solidFill>
            </a:endParaRPr>
          </a:p>
        </p:txBody>
      </p:sp>
      <p:sp>
        <p:nvSpPr>
          <p:cNvPr id="3" name="Footer Placeholder 2"/>
          <p:cNvSpPr>
            <a:spLocks noGrp="1"/>
          </p:cNvSpPr>
          <p:nvPr>
            <p:ph type="ftr" sz="quarter" idx="11"/>
          </p:nvPr>
        </p:nvSpPr>
        <p:spPr/>
        <p:txBody>
          <a:bodyPr/>
          <a:lstStyle/>
          <a:p>
            <a:endParaRPr lang="en-AU">
              <a:solidFill>
                <a:prstClr val="white">
                  <a:tint val="75000"/>
                </a:prstClr>
              </a:solidFill>
            </a:endParaRPr>
          </a:p>
        </p:txBody>
      </p:sp>
      <p:sp>
        <p:nvSpPr>
          <p:cNvPr id="4" name="Slide Number Placeholder 3"/>
          <p:cNvSpPr>
            <a:spLocks noGrp="1"/>
          </p:cNvSpPr>
          <p:nvPr>
            <p:ph type="sldNum" sz="quarter" idx="12"/>
          </p:nvPr>
        </p:nvSpPr>
        <p:spPr/>
        <p:txBody>
          <a:bodyPr/>
          <a:lstStyle/>
          <a:p>
            <a:fld id="{0EF336EC-6F14-4677-AD02-68950BD43776}" type="slidenum">
              <a:rPr lang="en-AU" smtClean="0">
                <a:solidFill>
                  <a:prstClr val="white">
                    <a:tint val="75000"/>
                  </a:prstClr>
                </a:solidFill>
              </a:rPr>
              <a:pPr/>
              <a:t>‹#›</a:t>
            </a:fld>
            <a:endParaRPr lang="en-AU">
              <a:solidFill>
                <a:prstClr val="white">
                  <a:tint val="75000"/>
                </a:prstClr>
              </a:solidFill>
            </a:endParaRPr>
          </a:p>
        </p:txBody>
      </p:sp>
    </p:spTree>
    <p:extLst>
      <p:ext uri="{BB962C8B-B14F-4D97-AF65-F5344CB8AC3E}">
        <p14:creationId xmlns:p14="http://schemas.microsoft.com/office/powerpoint/2010/main" val="1627980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941515-B237-457D-A86C-F488AF0BF32E}" type="datetimeFigureOut">
              <a:rPr lang="en-US" smtClean="0">
                <a:solidFill>
                  <a:prstClr val="white">
                    <a:tint val="75000"/>
                  </a:prstClr>
                </a:solidFill>
              </a:rPr>
              <a:pPr/>
              <a:t>11/6/2016</a:t>
            </a:fld>
            <a:endParaRPr lang="en-AU">
              <a:solidFill>
                <a:prstClr val="white">
                  <a:tint val="75000"/>
                </a:prstClr>
              </a:solidFill>
            </a:endParaRPr>
          </a:p>
        </p:txBody>
      </p:sp>
      <p:sp>
        <p:nvSpPr>
          <p:cNvPr id="6" name="Footer Placeholder 5"/>
          <p:cNvSpPr>
            <a:spLocks noGrp="1"/>
          </p:cNvSpPr>
          <p:nvPr>
            <p:ph type="ftr" sz="quarter" idx="11"/>
          </p:nvPr>
        </p:nvSpPr>
        <p:spPr/>
        <p:txBody>
          <a:bodyPr/>
          <a:lstStyle/>
          <a:p>
            <a:endParaRPr lang="en-AU">
              <a:solidFill>
                <a:prstClr val="white">
                  <a:tint val="75000"/>
                </a:prstClr>
              </a:solidFill>
            </a:endParaRPr>
          </a:p>
        </p:txBody>
      </p:sp>
      <p:sp>
        <p:nvSpPr>
          <p:cNvPr id="7" name="Slide Number Placeholder 6"/>
          <p:cNvSpPr>
            <a:spLocks noGrp="1"/>
          </p:cNvSpPr>
          <p:nvPr>
            <p:ph type="sldNum" sz="quarter" idx="12"/>
          </p:nvPr>
        </p:nvSpPr>
        <p:spPr/>
        <p:txBody>
          <a:bodyPr/>
          <a:lstStyle/>
          <a:p>
            <a:fld id="{0EF336EC-6F14-4677-AD02-68950BD43776}" type="slidenum">
              <a:rPr lang="en-AU" smtClean="0">
                <a:solidFill>
                  <a:prstClr val="white">
                    <a:tint val="75000"/>
                  </a:prstClr>
                </a:solidFill>
              </a:rPr>
              <a:pPr/>
              <a:t>‹#›</a:t>
            </a:fld>
            <a:endParaRPr lang="en-AU">
              <a:solidFill>
                <a:prstClr val="white">
                  <a:tint val="75000"/>
                </a:prstClr>
              </a:solidFill>
            </a:endParaRPr>
          </a:p>
        </p:txBody>
      </p:sp>
    </p:spTree>
    <p:extLst>
      <p:ext uri="{BB962C8B-B14F-4D97-AF65-F5344CB8AC3E}">
        <p14:creationId xmlns:p14="http://schemas.microsoft.com/office/powerpoint/2010/main" val="16355218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941515-B237-457D-A86C-F488AF0BF32E}" type="datetimeFigureOut">
              <a:rPr lang="en-US" smtClean="0">
                <a:solidFill>
                  <a:prstClr val="white">
                    <a:tint val="75000"/>
                  </a:prstClr>
                </a:solidFill>
              </a:rPr>
              <a:pPr/>
              <a:t>11/6/2016</a:t>
            </a:fld>
            <a:endParaRPr lang="en-AU">
              <a:solidFill>
                <a:prstClr val="white">
                  <a:tint val="75000"/>
                </a:prstClr>
              </a:solidFill>
            </a:endParaRPr>
          </a:p>
        </p:txBody>
      </p:sp>
      <p:sp>
        <p:nvSpPr>
          <p:cNvPr id="6" name="Footer Placeholder 5"/>
          <p:cNvSpPr>
            <a:spLocks noGrp="1"/>
          </p:cNvSpPr>
          <p:nvPr>
            <p:ph type="ftr" sz="quarter" idx="11"/>
          </p:nvPr>
        </p:nvSpPr>
        <p:spPr/>
        <p:txBody>
          <a:bodyPr/>
          <a:lstStyle/>
          <a:p>
            <a:endParaRPr lang="en-AU">
              <a:solidFill>
                <a:prstClr val="white">
                  <a:tint val="75000"/>
                </a:prstClr>
              </a:solidFill>
            </a:endParaRPr>
          </a:p>
        </p:txBody>
      </p:sp>
      <p:sp>
        <p:nvSpPr>
          <p:cNvPr id="7" name="Slide Number Placeholder 6"/>
          <p:cNvSpPr>
            <a:spLocks noGrp="1"/>
          </p:cNvSpPr>
          <p:nvPr>
            <p:ph type="sldNum" sz="quarter" idx="12"/>
          </p:nvPr>
        </p:nvSpPr>
        <p:spPr/>
        <p:txBody>
          <a:bodyPr/>
          <a:lstStyle/>
          <a:p>
            <a:fld id="{0EF336EC-6F14-4677-AD02-68950BD43776}" type="slidenum">
              <a:rPr lang="en-AU" smtClean="0">
                <a:solidFill>
                  <a:prstClr val="white">
                    <a:tint val="75000"/>
                  </a:prstClr>
                </a:solidFill>
              </a:rPr>
              <a:pPr/>
              <a:t>‹#›</a:t>
            </a:fld>
            <a:endParaRPr lang="en-AU">
              <a:solidFill>
                <a:prstClr val="white">
                  <a:tint val="75000"/>
                </a:prstClr>
              </a:solidFill>
            </a:endParaRPr>
          </a:p>
        </p:txBody>
      </p:sp>
    </p:spTree>
    <p:extLst>
      <p:ext uri="{BB962C8B-B14F-4D97-AF65-F5344CB8AC3E}">
        <p14:creationId xmlns:p14="http://schemas.microsoft.com/office/powerpoint/2010/main" val="9430193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B3941515-B237-457D-A86C-F488AF0BF32E}" type="datetimeFigureOut">
              <a:rPr lang="en-US" smtClean="0">
                <a:solidFill>
                  <a:prstClr val="white">
                    <a:tint val="75000"/>
                  </a:prstClr>
                </a:solidFill>
              </a:rPr>
              <a:pPr/>
              <a:t>11/6/2016</a:t>
            </a:fld>
            <a:endParaRPr lang="en-AU">
              <a:solidFill>
                <a:prstClr val="white">
                  <a:tint val="75000"/>
                </a:prstClr>
              </a:solidFill>
            </a:endParaRPr>
          </a:p>
        </p:txBody>
      </p:sp>
      <p:sp>
        <p:nvSpPr>
          <p:cNvPr id="5" name="Footer Placeholder 4"/>
          <p:cNvSpPr>
            <a:spLocks noGrp="1"/>
          </p:cNvSpPr>
          <p:nvPr>
            <p:ph type="ftr" sz="quarter" idx="11"/>
          </p:nvPr>
        </p:nvSpPr>
        <p:spPr/>
        <p:txBody>
          <a:bodyPr/>
          <a:lstStyle/>
          <a:p>
            <a:endParaRPr lang="en-AU">
              <a:solidFill>
                <a:prstClr val="white">
                  <a:tint val="75000"/>
                </a:prstClr>
              </a:solidFill>
            </a:endParaRPr>
          </a:p>
        </p:txBody>
      </p:sp>
      <p:sp>
        <p:nvSpPr>
          <p:cNvPr id="6" name="Slide Number Placeholder 5"/>
          <p:cNvSpPr>
            <a:spLocks noGrp="1"/>
          </p:cNvSpPr>
          <p:nvPr>
            <p:ph type="sldNum" sz="quarter" idx="12"/>
          </p:nvPr>
        </p:nvSpPr>
        <p:spPr/>
        <p:txBody>
          <a:bodyPr/>
          <a:lstStyle/>
          <a:p>
            <a:fld id="{0EF336EC-6F14-4677-AD02-68950BD43776}" type="slidenum">
              <a:rPr lang="en-AU" smtClean="0">
                <a:solidFill>
                  <a:prstClr val="white">
                    <a:tint val="75000"/>
                  </a:prstClr>
                </a:solidFill>
              </a:rPr>
              <a:pPr/>
              <a:t>‹#›</a:t>
            </a:fld>
            <a:endParaRPr lang="en-AU">
              <a:solidFill>
                <a:prstClr val="white">
                  <a:tint val="75000"/>
                </a:prstClr>
              </a:solidFill>
            </a:endParaRPr>
          </a:p>
        </p:txBody>
      </p:sp>
    </p:spTree>
    <p:extLst>
      <p:ext uri="{BB962C8B-B14F-4D97-AF65-F5344CB8AC3E}">
        <p14:creationId xmlns:p14="http://schemas.microsoft.com/office/powerpoint/2010/main" val="30292753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B3941515-B237-457D-A86C-F488AF0BF32E}" type="datetimeFigureOut">
              <a:rPr lang="en-US" smtClean="0">
                <a:solidFill>
                  <a:prstClr val="white">
                    <a:tint val="75000"/>
                  </a:prstClr>
                </a:solidFill>
              </a:rPr>
              <a:pPr/>
              <a:t>11/6/2016</a:t>
            </a:fld>
            <a:endParaRPr lang="en-AU">
              <a:solidFill>
                <a:prstClr val="white">
                  <a:tint val="75000"/>
                </a:prstClr>
              </a:solidFill>
            </a:endParaRPr>
          </a:p>
        </p:txBody>
      </p:sp>
      <p:sp>
        <p:nvSpPr>
          <p:cNvPr id="5" name="Footer Placeholder 4"/>
          <p:cNvSpPr>
            <a:spLocks noGrp="1"/>
          </p:cNvSpPr>
          <p:nvPr>
            <p:ph type="ftr" sz="quarter" idx="11"/>
          </p:nvPr>
        </p:nvSpPr>
        <p:spPr/>
        <p:txBody>
          <a:bodyPr/>
          <a:lstStyle/>
          <a:p>
            <a:endParaRPr lang="en-AU">
              <a:solidFill>
                <a:prstClr val="white">
                  <a:tint val="75000"/>
                </a:prstClr>
              </a:solidFill>
            </a:endParaRPr>
          </a:p>
        </p:txBody>
      </p:sp>
      <p:sp>
        <p:nvSpPr>
          <p:cNvPr id="6" name="Slide Number Placeholder 5"/>
          <p:cNvSpPr>
            <a:spLocks noGrp="1"/>
          </p:cNvSpPr>
          <p:nvPr>
            <p:ph type="sldNum" sz="quarter" idx="12"/>
          </p:nvPr>
        </p:nvSpPr>
        <p:spPr/>
        <p:txBody>
          <a:bodyPr/>
          <a:lstStyle/>
          <a:p>
            <a:fld id="{0EF336EC-6F14-4677-AD02-68950BD43776}" type="slidenum">
              <a:rPr lang="en-AU" smtClean="0">
                <a:solidFill>
                  <a:prstClr val="white">
                    <a:tint val="75000"/>
                  </a:prstClr>
                </a:solidFill>
              </a:rPr>
              <a:pPr/>
              <a:t>‹#›</a:t>
            </a:fld>
            <a:endParaRPr lang="en-AU">
              <a:solidFill>
                <a:prstClr val="white">
                  <a:tint val="75000"/>
                </a:prstClr>
              </a:solidFill>
            </a:endParaRPr>
          </a:p>
        </p:txBody>
      </p:sp>
    </p:spTree>
    <p:extLst>
      <p:ext uri="{BB962C8B-B14F-4D97-AF65-F5344CB8AC3E}">
        <p14:creationId xmlns:p14="http://schemas.microsoft.com/office/powerpoint/2010/main" val="3712689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52"/>
                <a:ea typeface="+mn-ea"/>
                <a:cs typeface="+mn-cs"/>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52"/>
                <a:ea typeface="+mn-ea"/>
                <a:cs typeface="+mn-cs"/>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83B19ED8-73F5-431C-902B-9D9F1FDFC12C}" type="slidenum">
              <a:rPr lang="en-US" altLang="en-US" smtClean="0">
                <a:solidFill>
                  <a:srgbClr val="000000"/>
                </a:solidFill>
                <a:ea typeface="MS PGothic" panose="020B0600070205080204" pitchFamily="34" charset="-128"/>
              </a:rPr>
              <a:pPr fontAlgn="base">
                <a:spcBef>
                  <a:spcPct val="0"/>
                </a:spcBef>
                <a:spcAft>
                  <a:spcPct val="0"/>
                </a:spcAft>
              </a:pPr>
              <a:t>‹#›</a:t>
            </a:fld>
            <a:endParaRPr lang="en-US" altLang="en-US" smtClean="0">
              <a:solidFill>
                <a:srgbClr val="000000"/>
              </a:solidFill>
              <a:ea typeface="MS PGothic" panose="020B0600070205080204" pitchFamily="34" charset="-128"/>
            </a:endParaRPr>
          </a:p>
        </p:txBody>
      </p:sp>
    </p:spTree>
    <p:extLst>
      <p:ext uri="{BB962C8B-B14F-4D97-AF65-F5344CB8AC3E}">
        <p14:creationId xmlns:p14="http://schemas.microsoft.com/office/powerpoint/2010/main" val="274240535"/>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ＭＳ Ｐゴシック" pitchFamily="-65" charset="-128"/>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65"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65"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65"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941515-B237-457D-A86C-F488AF0BF32E}" type="datetimeFigureOut">
              <a:rPr lang="en-US" smtClean="0">
                <a:solidFill>
                  <a:prstClr val="white">
                    <a:tint val="75000"/>
                  </a:prstClr>
                </a:solidFill>
              </a:rPr>
              <a:pPr/>
              <a:t>11/6/2016</a:t>
            </a:fld>
            <a:endParaRPr lang="en-AU">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F336EC-6F14-4677-AD02-68950BD43776}" type="slidenum">
              <a:rPr lang="en-AU" smtClean="0">
                <a:solidFill>
                  <a:prstClr val="white">
                    <a:tint val="75000"/>
                  </a:prstClr>
                </a:solidFill>
              </a:rPr>
              <a:pPr/>
              <a:t>‹#›</a:t>
            </a:fld>
            <a:endParaRPr lang="en-AU">
              <a:solidFill>
                <a:prstClr val="white">
                  <a:tint val="75000"/>
                </a:prstClr>
              </a:solidFill>
            </a:endParaRPr>
          </a:p>
        </p:txBody>
      </p:sp>
    </p:spTree>
    <p:extLst>
      <p:ext uri="{BB962C8B-B14F-4D97-AF65-F5344CB8AC3E}">
        <p14:creationId xmlns:p14="http://schemas.microsoft.com/office/powerpoint/2010/main" val="3884029286"/>
      </p:ext>
    </p:extLst>
  </p:cSld>
  <p:clrMap bg1="dk1" tx1="lt1" bg2="dk2"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 name="Picture 2" descr="E:\art\Jesus\jesus-4kids250.jpg"/>
          <p:cNvPicPr>
            <a:picLocks noChangeAspect="1" noChangeArrowheads="1"/>
          </p:cNvPicPr>
          <p:nvPr/>
        </p:nvPicPr>
        <p:blipFill>
          <a:blip r:embed="rId4" cstate="print"/>
          <a:srcRect/>
          <a:stretch>
            <a:fillRect/>
          </a:stretch>
        </p:blipFill>
        <p:spPr bwMode="auto">
          <a:xfrm>
            <a:off x="9540552" y="116632"/>
            <a:ext cx="3857003" cy="3085603"/>
          </a:xfrm>
          <a:prstGeom prst="rect">
            <a:avLst/>
          </a:prstGeom>
          <a:noFill/>
        </p:spPr>
      </p:pic>
      <p:sp>
        <p:nvSpPr>
          <p:cNvPr id="7" name="Title 1"/>
          <p:cNvSpPr txBox="1">
            <a:spLocks/>
          </p:cNvSpPr>
          <p:nvPr/>
        </p:nvSpPr>
        <p:spPr bwMode="auto">
          <a:xfrm>
            <a:off x="0" y="5301209"/>
            <a:ext cx="9170188"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kern="0" dirty="0" smtClean="0">
                <a:solidFill>
                  <a:srgbClr val="E4E909"/>
                </a:solidFill>
              </a:rPr>
              <a:t>“Law and Gospel in Biblical Peacemaking”</a:t>
            </a:r>
            <a:endParaRPr lang="en-AU" kern="0" dirty="0">
              <a:solidFill>
                <a:srgbClr val="E4E909"/>
              </a:solidFill>
            </a:endParaRPr>
          </a:p>
        </p:txBody>
      </p:sp>
      <p:sp>
        <p:nvSpPr>
          <p:cNvPr id="5" name="Title 1"/>
          <p:cNvSpPr txBox="1">
            <a:spLocks noGrp="1"/>
          </p:cNvSpPr>
          <p:nvPr>
            <p:ph type="title"/>
          </p:nvPr>
        </p:nvSpPr>
        <p:spPr bwMode="auto">
          <a:xfrm>
            <a:off x="2540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kern="0" dirty="0" smtClean="0">
                <a:solidFill>
                  <a:srgbClr val="E4E909"/>
                </a:solidFill>
              </a:rPr>
              <a:t>Speak Lord Conference</a:t>
            </a:r>
            <a:endParaRPr lang="en-AU" kern="0" dirty="0">
              <a:solidFill>
                <a:srgbClr val="E4E909"/>
              </a:solidFill>
            </a:endParaRPr>
          </a:p>
        </p:txBody>
      </p:sp>
      <p:pic>
        <p:nvPicPr>
          <p:cNvPr id="2" name="Picture 1"/>
          <p:cNvPicPr>
            <a:picLocks noChangeAspect="1"/>
          </p:cNvPicPr>
          <p:nvPr/>
        </p:nvPicPr>
        <p:blipFill>
          <a:blip r:embed="rId5"/>
          <a:stretch>
            <a:fillRect/>
          </a:stretch>
        </p:blipFill>
        <p:spPr>
          <a:xfrm>
            <a:off x="10476656" y="3429000"/>
            <a:ext cx="2952328" cy="3578133"/>
          </a:xfrm>
          <a:prstGeom prst="rect">
            <a:avLst/>
          </a:prstGeom>
        </p:spPr>
      </p:pic>
    </p:spTree>
    <p:extLst>
      <p:ext uri="{BB962C8B-B14F-4D97-AF65-F5344CB8AC3E}">
        <p14:creationId xmlns:p14="http://schemas.microsoft.com/office/powerpoint/2010/main" val="7856868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 name="Picture 2" descr="E:\art\Jesus\jesus-4kids250.jpg"/>
          <p:cNvPicPr>
            <a:picLocks noChangeAspect="1" noChangeArrowheads="1"/>
          </p:cNvPicPr>
          <p:nvPr/>
        </p:nvPicPr>
        <p:blipFill>
          <a:blip r:embed="rId4" cstate="print"/>
          <a:srcRect/>
          <a:stretch>
            <a:fillRect/>
          </a:stretch>
        </p:blipFill>
        <p:spPr bwMode="auto">
          <a:xfrm>
            <a:off x="9540552" y="116632"/>
            <a:ext cx="3857003" cy="3085603"/>
          </a:xfrm>
          <a:prstGeom prst="rect">
            <a:avLst/>
          </a:prstGeom>
          <a:noFill/>
        </p:spPr>
      </p:pic>
      <p:sp>
        <p:nvSpPr>
          <p:cNvPr id="7" name="Title 1"/>
          <p:cNvSpPr txBox="1">
            <a:spLocks/>
          </p:cNvSpPr>
          <p:nvPr/>
        </p:nvSpPr>
        <p:spPr bwMode="auto">
          <a:xfrm>
            <a:off x="10324" y="548680"/>
            <a:ext cx="9170188"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kern="0" dirty="0" smtClean="0">
                <a:solidFill>
                  <a:srgbClr val="E4E909"/>
                </a:solidFill>
              </a:rPr>
              <a:t>“Law and </a:t>
            </a:r>
            <a:r>
              <a:rPr lang="en-AU" kern="0" dirty="0" smtClean="0">
                <a:solidFill>
                  <a:srgbClr val="E4E909"/>
                </a:solidFill>
              </a:rPr>
              <a:t>Gospel in Biblical Peacemaking</a:t>
            </a:r>
            <a:r>
              <a:rPr lang="en-AU" kern="0" dirty="0" smtClean="0">
                <a:solidFill>
                  <a:srgbClr val="E4E909"/>
                </a:solidFill>
              </a:rPr>
              <a:t>”</a:t>
            </a:r>
          </a:p>
          <a:p>
            <a:endParaRPr lang="en-AU" kern="0" dirty="0">
              <a:solidFill>
                <a:srgbClr val="E4E909"/>
              </a:solidFill>
            </a:endParaRPr>
          </a:p>
        </p:txBody>
      </p:sp>
      <p:sp>
        <p:nvSpPr>
          <p:cNvPr id="5" name="Title 1"/>
          <p:cNvSpPr txBox="1">
            <a:spLocks noGrp="1"/>
          </p:cNvSpPr>
          <p:nvPr>
            <p:ph type="title"/>
          </p:nvPr>
        </p:nvSpPr>
        <p:spPr bwMode="auto">
          <a:xfrm>
            <a:off x="36512" y="3717032"/>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dirty="0" smtClean="0">
                <a:solidFill>
                  <a:srgbClr val="E4E909"/>
                </a:solidFill>
              </a:rPr>
              <a:t>Biblical</a:t>
            </a:r>
            <a:r>
              <a:rPr lang="en-AU" dirty="0">
                <a:solidFill>
                  <a:srgbClr val="E4E909"/>
                </a:solidFill>
              </a:rPr>
              <a:t/>
            </a:r>
            <a:br>
              <a:rPr lang="en-AU" dirty="0">
                <a:solidFill>
                  <a:srgbClr val="E4E909"/>
                </a:solidFill>
              </a:rPr>
            </a:br>
            <a:r>
              <a:rPr lang="en-AU" dirty="0" smtClean="0">
                <a:solidFill>
                  <a:srgbClr val="E4E909"/>
                </a:solidFill>
              </a:rPr>
              <a:t/>
            </a:r>
            <a:br>
              <a:rPr lang="en-AU" dirty="0" smtClean="0">
                <a:solidFill>
                  <a:srgbClr val="E4E909"/>
                </a:solidFill>
              </a:rPr>
            </a:br>
            <a:r>
              <a:rPr lang="en-AU" dirty="0" smtClean="0">
                <a:solidFill>
                  <a:srgbClr val="E4E909"/>
                </a:solidFill>
              </a:rPr>
              <a:t>Catechetical</a:t>
            </a:r>
            <a:br>
              <a:rPr lang="en-AU" dirty="0" smtClean="0">
                <a:solidFill>
                  <a:srgbClr val="E4E909"/>
                </a:solidFill>
              </a:rPr>
            </a:br>
            <a:r>
              <a:rPr lang="en-AU" dirty="0" smtClean="0">
                <a:solidFill>
                  <a:srgbClr val="E4E909"/>
                </a:solidFill>
              </a:rPr>
              <a:t/>
            </a:r>
            <a:br>
              <a:rPr lang="en-AU" dirty="0" smtClean="0">
                <a:solidFill>
                  <a:srgbClr val="E4E909"/>
                </a:solidFill>
              </a:rPr>
            </a:br>
            <a:r>
              <a:rPr lang="en-AU" dirty="0" smtClean="0">
                <a:solidFill>
                  <a:srgbClr val="E4E909"/>
                </a:solidFill>
              </a:rPr>
              <a:t>Practical</a:t>
            </a:r>
            <a:br>
              <a:rPr lang="en-AU" dirty="0" smtClean="0">
                <a:solidFill>
                  <a:srgbClr val="E4E909"/>
                </a:solidFill>
              </a:rPr>
            </a:br>
            <a:endParaRPr lang="en-AU" kern="0" dirty="0">
              <a:solidFill>
                <a:srgbClr val="E4E909"/>
              </a:solidFill>
            </a:endParaRPr>
          </a:p>
        </p:txBody>
      </p:sp>
      <p:pic>
        <p:nvPicPr>
          <p:cNvPr id="2" name="Picture 1"/>
          <p:cNvPicPr>
            <a:picLocks noChangeAspect="1"/>
          </p:cNvPicPr>
          <p:nvPr/>
        </p:nvPicPr>
        <p:blipFill>
          <a:blip r:embed="rId5"/>
          <a:stretch>
            <a:fillRect/>
          </a:stretch>
        </p:blipFill>
        <p:spPr>
          <a:xfrm>
            <a:off x="10476656" y="3429000"/>
            <a:ext cx="2952328" cy="3578133"/>
          </a:xfrm>
          <a:prstGeom prst="rect">
            <a:avLst/>
          </a:prstGeom>
        </p:spPr>
      </p:pic>
    </p:spTree>
    <p:extLst>
      <p:ext uri="{BB962C8B-B14F-4D97-AF65-F5344CB8AC3E}">
        <p14:creationId xmlns:p14="http://schemas.microsoft.com/office/powerpoint/2010/main" val="5495474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9251" name="Rectangle 3"/>
          <p:cNvSpPr>
            <a:spLocks noGrp="1" noChangeArrowheads="1"/>
          </p:cNvSpPr>
          <p:nvPr>
            <p:ph idx="1"/>
          </p:nvPr>
        </p:nvSpPr>
        <p:spPr>
          <a:xfrm>
            <a:off x="55126" y="116632"/>
            <a:ext cx="9107488" cy="3505200"/>
          </a:xfrm>
        </p:spPr>
        <p:txBody>
          <a:bodyPr/>
          <a:lstStyle/>
          <a:p>
            <a:pPr marL="0" indent="0" algn="ctr" eaLnBrk="1" hangingPunct="1">
              <a:spcBef>
                <a:spcPct val="0"/>
              </a:spcBef>
              <a:buNone/>
            </a:pPr>
            <a:endParaRPr lang="en-US" altLang="en-US" sz="3600" b="1" i="1" dirty="0" smtClean="0">
              <a:solidFill>
                <a:schemeClr val="bg1"/>
              </a:solidFill>
            </a:endParaRPr>
          </a:p>
          <a:p>
            <a:pPr algn="ctr" eaLnBrk="1" hangingPunct="1">
              <a:spcBef>
                <a:spcPct val="0"/>
              </a:spcBef>
              <a:buFont typeface="Wingdings" panose="05000000000000000000" pitchFamily="2" charset="2"/>
              <a:buChar char="§"/>
            </a:pPr>
            <a:endParaRPr lang="en-US" altLang="en-US" sz="3600" b="1" i="1" dirty="0" smtClean="0">
              <a:solidFill>
                <a:schemeClr val="bg1"/>
              </a:solidFill>
            </a:endParaRPr>
          </a:p>
          <a:p>
            <a:pPr lvl="0"/>
            <a:r>
              <a:rPr lang="en-AU" sz="3600" b="1" dirty="0">
                <a:solidFill>
                  <a:schemeClr val="bg1"/>
                </a:solidFill>
              </a:rPr>
              <a:t>What does Law and Gospel look like in my </a:t>
            </a:r>
            <a:r>
              <a:rPr lang="en-AU" sz="3600" b="1" dirty="0" smtClean="0">
                <a:solidFill>
                  <a:schemeClr val="bg1"/>
                </a:solidFill>
              </a:rPr>
              <a:t>life personally?</a:t>
            </a:r>
          </a:p>
          <a:p>
            <a:pPr lvl="0"/>
            <a:endParaRPr lang="en-AU" sz="3600" dirty="0">
              <a:solidFill>
                <a:schemeClr val="bg1"/>
              </a:solidFill>
            </a:endParaRPr>
          </a:p>
          <a:p>
            <a:pPr lvl="0"/>
            <a:r>
              <a:rPr lang="en-AU" sz="3600" b="1" dirty="0">
                <a:solidFill>
                  <a:schemeClr val="bg1"/>
                </a:solidFill>
              </a:rPr>
              <a:t>How is the Law and the Gospel a blessing in my relationships</a:t>
            </a:r>
            <a:r>
              <a:rPr lang="en-AU" sz="3600" b="1" dirty="0" smtClean="0">
                <a:solidFill>
                  <a:schemeClr val="bg1"/>
                </a:solidFill>
              </a:rPr>
              <a:t>?</a:t>
            </a:r>
          </a:p>
          <a:p>
            <a:pPr lvl="0"/>
            <a:endParaRPr lang="en-AU" sz="3600" dirty="0">
              <a:solidFill>
                <a:schemeClr val="bg1"/>
              </a:solidFill>
            </a:endParaRPr>
          </a:p>
          <a:p>
            <a:pPr lvl="0"/>
            <a:r>
              <a:rPr lang="en-AU" sz="3600" b="1" dirty="0">
                <a:solidFill>
                  <a:schemeClr val="bg1"/>
                </a:solidFill>
              </a:rPr>
              <a:t>What does Law and Gospel look like in our life together?</a:t>
            </a:r>
            <a:endParaRPr lang="en-AU" sz="3600" dirty="0">
              <a:solidFill>
                <a:schemeClr val="bg1"/>
              </a:solidFill>
            </a:endParaRPr>
          </a:p>
          <a:p>
            <a:pPr algn="ctr" eaLnBrk="1" hangingPunct="1">
              <a:spcBef>
                <a:spcPct val="0"/>
              </a:spcBef>
              <a:buFont typeface="Wingdings" panose="05000000000000000000" pitchFamily="2" charset="2"/>
              <a:buChar char="§"/>
            </a:pPr>
            <a:endParaRPr lang="en-US" altLang="en-US" sz="3600" b="1" i="1" dirty="0" smtClean="0">
              <a:solidFill>
                <a:schemeClr val="bg1"/>
              </a:solidFill>
            </a:endParaRPr>
          </a:p>
          <a:p>
            <a:pPr algn="ctr" eaLnBrk="1" hangingPunct="1">
              <a:spcBef>
                <a:spcPct val="0"/>
              </a:spcBef>
              <a:buFont typeface="Wingdings" panose="05000000000000000000" pitchFamily="2" charset="2"/>
              <a:buChar char="§"/>
            </a:pPr>
            <a:endParaRPr lang="en-US" altLang="en-US" sz="3600" b="1" i="1" dirty="0">
              <a:solidFill>
                <a:schemeClr val="bg1"/>
              </a:solidFill>
            </a:endParaRPr>
          </a:p>
          <a:p>
            <a:pPr algn="ctr" eaLnBrk="1" hangingPunct="1">
              <a:spcBef>
                <a:spcPct val="0"/>
              </a:spcBef>
              <a:buFont typeface="Wingdings" panose="05000000000000000000" pitchFamily="2" charset="2"/>
              <a:buChar char="§"/>
            </a:pPr>
            <a:r>
              <a:rPr lang="en-US" altLang="en-US" sz="3600" b="1" i="1" dirty="0" smtClean="0">
                <a:solidFill>
                  <a:schemeClr val="bg1"/>
                </a:solidFill>
              </a:rPr>
              <a:t>Confession and forgiveness</a:t>
            </a:r>
          </a:p>
          <a:p>
            <a:pPr marL="0" indent="0" algn="ctr" eaLnBrk="1" hangingPunct="1">
              <a:spcBef>
                <a:spcPct val="0"/>
              </a:spcBef>
              <a:buNone/>
            </a:pPr>
            <a:r>
              <a:rPr lang="en-US" altLang="en-US" sz="3600" b="1" i="1" dirty="0" smtClean="0">
                <a:solidFill>
                  <a:schemeClr val="bg1"/>
                </a:solidFill>
              </a:rPr>
              <a:t>	embedded as “a way of life”</a:t>
            </a:r>
          </a:p>
          <a:p>
            <a:pPr marL="0" indent="0" algn="ctr" eaLnBrk="1" hangingPunct="1">
              <a:spcBef>
                <a:spcPct val="0"/>
              </a:spcBef>
              <a:buNone/>
            </a:pPr>
            <a:endParaRPr lang="en-US" altLang="en-US" sz="3600" b="1" i="1" dirty="0" smtClean="0">
              <a:solidFill>
                <a:schemeClr val="bg1"/>
              </a:solidFill>
            </a:endParaRPr>
          </a:p>
          <a:p>
            <a:pPr marL="0" indent="0" algn="ctr" eaLnBrk="1" hangingPunct="1">
              <a:spcBef>
                <a:spcPct val="0"/>
              </a:spcBef>
              <a:buNone/>
            </a:pPr>
            <a:r>
              <a:rPr lang="en-US" altLang="en-US" sz="3600" b="1" i="1" dirty="0" smtClean="0">
                <a:solidFill>
                  <a:schemeClr val="bg1"/>
                </a:solidFill>
              </a:rPr>
              <a:t>“The life of the </a:t>
            </a:r>
            <a:r>
              <a:rPr lang="en-US" altLang="en-US" sz="3600" b="1" i="1" dirty="0" err="1" smtClean="0">
                <a:solidFill>
                  <a:schemeClr val="bg1"/>
                </a:solidFill>
              </a:rPr>
              <a:t>baptised</a:t>
            </a:r>
            <a:r>
              <a:rPr lang="en-US" altLang="en-US" sz="3600" b="1" i="1" dirty="0" smtClean="0">
                <a:solidFill>
                  <a:schemeClr val="bg1"/>
                </a:solidFill>
              </a:rPr>
              <a:t>!”</a:t>
            </a:r>
          </a:p>
          <a:p>
            <a:pPr eaLnBrk="1" hangingPunct="1">
              <a:spcBef>
                <a:spcPct val="0"/>
              </a:spcBef>
              <a:buFont typeface="Wingdings" panose="05000000000000000000" pitchFamily="2" charset="2"/>
              <a:buChar char="§"/>
            </a:pPr>
            <a:endParaRPr lang="en-US" altLang="en-US" sz="3600" b="1" dirty="0" smtClean="0">
              <a:solidFill>
                <a:schemeClr val="bg1"/>
              </a:solidFill>
            </a:endParaRPr>
          </a:p>
        </p:txBody>
      </p:sp>
      <p:sp>
        <p:nvSpPr>
          <p:cNvPr id="4" name="Title 1"/>
          <p:cNvSpPr txBox="1">
            <a:spLocks/>
          </p:cNvSpPr>
          <p:nvPr/>
        </p:nvSpPr>
        <p:spPr bwMode="auto">
          <a:xfrm>
            <a:off x="-36512" y="-27384"/>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kern="0" dirty="0" smtClean="0">
                <a:solidFill>
                  <a:srgbClr val="FFFF00"/>
                </a:solidFill>
              </a:rPr>
              <a:t>Three Foci</a:t>
            </a:r>
            <a:endParaRPr lang="en-AU" kern="0" dirty="0">
              <a:solidFill>
                <a:srgbClr val="FFFF00"/>
              </a:solidFill>
            </a:endParaRPr>
          </a:p>
        </p:txBody>
      </p:sp>
    </p:spTree>
    <p:extLst>
      <p:ext uri="{BB962C8B-B14F-4D97-AF65-F5344CB8AC3E}">
        <p14:creationId xmlns:p14="http://schemas.microsoft.com/office/powerpoint/2010/main" val="2953370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09251">
                                            <p:txEl>
                                              <p:pRg st="2" end="2"/>
                                            </p:txEl>
                                          </p:spTgt>
                                        </p:tgtEl>
                                        <p:attrNameLst>
                                          <p:attrName>style.visibility</p:attrName>
                                        </p:attrNameLst>
                                      </p:cBhvr>
                                      <p:to>
                                        <p:strVal val="visible"/>
                                      </p:to>
                                    </p:set>
                                    <p:animEffect transition="in" filter="strips(downRight)">
                                      <p:cBhvr>
                                        <p:cTn id="7" dur="500"/>
                                        <p:tgtEl>
                                          <p:spTgt spid="30925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09251">
                                            <p:txEl>
                                              <p:pRg st="4" end="4"/>
                                            </p:txEl>
                                          </p:spTgt>
                                        </p:tgtEl>
                                        <p:attrNameLst>
                                          <p:attrName>style.visibility</p:attrName>
                                        </p:attrNameLst>
                                      </p:cBhvr>
                                      <p:to>
                                        <p:strVal val="visible"/>
                                      </p:to>
                                    </p:set>
                                    <p:animEffect transition="in" filter="strips(downRight)">
                                      <p:cBhvr>
                                        <p:cTn id="12" dur="500"/>
                                        <p:tgtEl>
                                          <p:spTgt spid="309251">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09251">
                                            <p:txEl>
                                              <p:pRg st="6" end="6"/>
                                            </p:txEl>
                                          </p:spTgt>
                                        </p:tgtEl>
                                        <p:attrNameLst>
                                          <p:attrName>style.visibility</p:attrName>
                                        </p:attrNameLst>
                                      </p:cBhvr>
                                      <p:to>
                                        <p:strVal val="visible"/>
                                      </p:to>
                                    </p:set>
                                    <p:animEffect transition="in" filter="strips(downRight)">
                                      <p:cBhvr>
                                        <p:cTn id="17" dur="500"/>
                                        <p:tgtEl>
                                          <p:spTgt spid="309251">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09251">
                                            <p:txEl>
                                              <p:pRg st="9" end="9"/>
                                            </p:txEl>
                                          </p:spTgt>
                                        </p:tgtEl>
                                        <p:attrNameLst>
                                          <p:attrName>style.visibility</p:attrName>
                                        </p:attrNameLst>
                                      </p:cBhvr>
                                      <p:to>
                                        <p:strVal val="visible"/>
                                      </p:to>
                                    </p:set>
                                    <p:animEffect transition="in" filter="strips(downRight)">
                                      <p:cBhvr>
                                        <p:cTn id="22" dur="500"/>
                                        <p:tgtEl>
                                          <p:spTgt spid="309251">
                                            <p:txEl>
                                              <p:pRg st="9" end="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09251">
                                            <p:txEl>
                                              <p:pRg st="10" end="10"/>
                                            </p:txEl>
                                          </p:spTgt>
                                        </p:tgtEl>
                                        <p:attrNameLst>
                                          <p:attrName>style.visibility</p:attrName>
                                        </p:attrNameLst>
                                      </p:cBhvr>
                                      <p:to>
                                        <p:strVal val="visible"/>
                                      </p:to>
                                    </p:set>
                                    <p:animEffect transition="in" filter="strips(downRight)">
                                      <p:cBhvr>
                                        <p:cTn id="27" dur="500"/>
                                        <p:tgtEl>
                                          <p:spTgt spid="309251">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09251">
                                            <p:txEl>
                                              <p:pRg st="12" end="12"/>
                                            </p:txEl>
                                          </p:spTgt>
                                        </p:tgtEl>
                                        <p:attrNameLst>
                                          <p:attrName>style.visibility</p:attrName>
                                        </p:attrNameLst>
                                      </p:cBhvr>
                                      <p:to>
                                        <p:strVal val="visible"/>
                                      </p:to>
                                    </p:set>
                                    <p:animEffect transition="in" filter="strips(downRight)">
                                      <p:cBhvr>
                                        <p:cTn id="32" dur="500"/>
                                        <p:tgtEl>
                                          <p:spTgt spid="309251">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51"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36512" y="116632"/>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kern="0" dirty="0" smtClean="0">
                <a:solidFill>
                  <a:srgbClr val="E4E909"/>
                </a:solidFill>
              </a:rPr>
              <a:t>“The Lord’s Prayer!”</a:t>
            </a:r>
            <a:endParaRPr lang="en-AU" kern="0" dirty="0">
              <a:solidFill>
                <a:srgbClr val="E4E909"/>
              </a:solidFill>
            </a:endParaRPr>
          </a:p>
        </p:txBody>
      </p:sp>
      <p:sp>
        <p:nvSpPr>
          <p:cNvPr id="2" name="Rectangle 1"/>
          <p:cNvSpPr/>
          <p:nvPr/>
        </p:nvSpPr>
        <p:spPr>
          <a:xfrm>
            <a:off x="2123728" y="2564904"/>
            <a:ext cx="6552728" cy="1600438"/>
          </a:xfrm>
          <a:prstGeom prst="rect">
            <a:avLst/>
          </a:prstGeom>
        </p:spPr>
        <p:txBody>
          <a:bodyPr wrap="square">
            <a:spAutoFit/>
          </a:bodyPr>
          <a:lstStyle/>
          <a:p>
            <a:pPr marL="571500" indent="-571500">
              <a:buFont typeface="Arial" panose="020B0604020202020204" pitchFamily="34" charset="0"/>
              <a:buChar char="•"/>
            </a:pPr>
            <a:r>
              <a:rPr lang="en-AU" sz="4000" dirty="0" smtClean="0">
                <a:solidFill>
                  <a:srgbClr val="FFFFFF"/>
                </a:solidFill>
                <a:latin typeface="Calibri" panose="020F0502020204030204" pitchFamily="34" charset="0"/>
                <a:ea typeface="Calibri" panose="020F0502020204030204" pitchFamily="34" charset="0"/>
                <a:cs typeface="Times New Roman" panose="02020603050405020304" pitchFamily="18" charset="0"/>
              </a:rPr>
              <a:t>And…the little </a:t>
            </a:r>
            <a:r>
              <a:rPr lang="en-AU" sz="4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word </a:t>
            </a:r>
            <a:r>
              <a:rPr lang="en-AU" sz="4000" dirty="0" smtClean="0">
                <a:solidFill>
                  <a:srgbClr val="FFFFFF"/>
                </a:solidFill>
                <a:latin typeface="Calibri" panose="020F0502020204030204" pitchFamily="34" charset="0"/>
                <a:ea typeface="Calibri" panose="020F0502020204030204" pitchFamily="34" charset="0"/>
                <a:cs typeface="Times New Roman" panose="02020603050405020304" pitchFamily="18" charset="0"/>
              </a:rPr>
              <a:t>‘and’</a:t>
            </a:r>
          </a:p>
          <a:p>
            <a:endParaRPr lang="en-AU" sz="4000" dirty="0" smtClean="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endParaRPr lang="en-AU" dirty="0">
              <a:solidFill>
                <a:srgbClr val="FFFF00"/>
              </a:solidFill>
            </a:endParaRPr>
          </a:p>
        </p:txBody>
      </p:sp>
    </p:spTree>
    <p:extLst>
      <p:ext uri="{BB962C8B-B14F-4D97-AF65-F5344CB8AC3E}">
        <p14:creationId xmlns:p14="http://schemas.microsoft.com/office/powerpoint/2010/main" val="16464943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 name="Picture 2" descr="E:\art\Jesus\jesus-4kids250.jpg"/>
          <p:cNvPicPr>
            <a:picLocks noChangeAspect="1" noChangeArrowheads="1"/>
          </p:cNvPicPr>
          <p:nvPr/>
        </p:nvPicPr>
        <p:blipFill>
          <a:blip r:embed="rId4" cstate="print"/>
          <a:srcRect/>
          <a:stretch>
            <a:fillRect/>
          </a:stretch>
        </p:blipFill>
        <p:spPr bwMode="auto">
          <a:xfrm>
            <a:off x="9540552" y="116632"/>
            <a:ext cx="3857003" cy="3085603"/>
          </a:xfrm>
          <a:prstGeom prst="rect">
            <a:avLst/>
          </a:prstGeom>
          <a:noFill/>
        </p:spPr>
      </p:pic>
      <p:pic>
        <p:nvPicPr>
          <p:cNvPr id="2" name="Picture 1"/>
          <p:cNvPicPr>
            <a:picLocks noChangeAspect="1"/>
          </p:cNvPicPr>
          <p:nvPr/>
        </p:nvPicPr>
        <p:blipFill>
          <a:blip r:embed="rId5"/>
          <a:stretch>
            <a:fillRect/>
          </a:stretch>
        </p:blipFill>
        <p:spPr>
          <a:xfrm>
            <a:off x="10476656" y="3429000"/>
            <a:ext cx="2952328" cy="3578133"/>
          </a:xfrm>
          <a:prstGeom prst="rect">
            <a:avLst/>
          </a:prstGeom>
        </p:spPr>
      </p:pic>
      <p:sp>
        <p:nvSpPr>
          <p:cNvPr id="9" name="Title 1"/>
          <p:cNvSpPr txBox="1">
            <a:spLocks/>
          </p:cNvSpPr>
          <p:nvPr/>
        </p:nvSpPr>
        <p:spPr bwMode="auto">
          <a:xfrm>
            <a:off x="-36512" y="116632"/>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kern="0" dirty="0" smtClean="0">
                <a:solidFill>
                  <a:srgbClr val="E4E909"/>
                </a:solidFill>
              </a:rPr>
              <a:t>“The Lord’s Prayer!”</a:t>
            </a:r>
            <a:endParaRPr lang="en-AU" kern="0" dirty="0">
              <a:solidFill>
                <a:srgbClr val="E4E909"/>
              </a:solidFill>
            </a:endParaRPr>
          </a:p>
        </p:txBody>
      </p:sp>
      <p:sp>
        <p:nvSpPr>
          <p:cNvPr id="10" name="Rectangle 9"/>
          <p:cNvSpPr/>
          <p:nvPr/>
        </p:nvSpPr>
        <p:spPr>
          <a:xfrm>
            <a:off x="179512" y="1539944"/>
            <a:ext cx="8927976" cy="5201424"/>
          </a:xfrm>
          <a:prstGeom prst="rect">
            <a:avLst/>
          </a:prstGeom>
        </p:spPr>
        <p:txBody>
          <a:bodyPr wrap="square">
            <a:spAutoFit/>
          </a:bodyPr>
          <a:lstStyle/>
          <a:p>
            <a:r>
              <a:rPr lang="en-AU" sz="4000"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“Give us today our daily bread”</a:t>
            </a:r>
          </a:p>
          <a:p>
            <a:endParaRPr lang="en-AU" sz="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r>
              <a:rPr lang="en-AU" sz="36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What </a:t>
            </a:r>
            <a:r>
              <a:rPr lang="en-AU"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is this?</a:t>
            </a:r>
          </a:p>
          <a:p>
            <a:endParaRPr lang="en-AU" sz="800" i="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r>
              <a:rPr lang="en-AU" sz="4000" i="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God </a:t>
            </a:r>
            <a:r>
              <a:rPr lang="en-AU" sz="40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certainly gives daily bread to everyone without our prayers, even to all evil people, </a:t>
            </a:r>
            <a:r>
              <a:rPr lang="en-AU" sz="4000" i="1" dirty="0">
                <a:solidFill>
                  <a:srgbClr val="FFFF00"/>
                </a:solidFill>
                <a:latin typeface="Calibri" panose="020F0502020204030204" pitchFamily="34" charset="0"/>
                <a:ea typeface="Calibri" panose="020F0502020204030204" pitchFamily="34" charset="0"/>
                <a:cs typeface="Times New Roman" panose="02020603050405020304" pitchFamily="18" charset="0"/>
              </a:rPr>
              <a:t>but we pray in this petition that God would lead us to realise this and to receive our daily bread with thanksgiving</a:t>
            </a:r>
            <a:r>
              <a:rPr lang="en-AU" sz="4000" i="1"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a:t>
            </a:r>
            <a:r>
              <a:rPr lang="en-AU"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 </a:t>
            </a:r>
            <a:endParaRPr lang="en-AU" dirty="0">
              <a:solidFill>
                <a:srgbClr val="FFFF00"/>
              </a:solidFill>
            </a:endParaRPr>
          </a:p>
        </p:txBody>
      </p:sp>
    </p:spTree>
    <p:extLst>
      <p:ext uri="{BB962C8B-B14F-4D97-AF65-F5344CB8AC3E}">
        <p14:creationId xmlns:p14="http://schemas.microsoft.com/office/powerpoint/2010/main" val="30385512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 name="Picture 2" descr="E:\art\Jesus\jesus-4kids250.jpg"/>
          <p:cNvPicPr>
            <a:picLocks noChangeAspect="1" noChangeArrowheads="1"/>
          </p:cNvPicPr>
          <p:nvPr/>
        </p:nvPicPr>
        <p:blipFill>
          <a:blip r:embed="rId4" cstate="print"/>
          <a:srcRect/>
          <a:stretch>
            <a:fillRect/>
          </a:stretch>
        </p:blipFill>
        <p:spPr bwMode="auto">
          <a:xfrm>
            <a:off x="9540552" y="116632"/>
            <a:ext cx="3857003" cy="3085603"/>
          </a:xfrm>
          <a:prstGeom prst="rect">
            <a:avLst/>
          </a:prstGeom>
          <a:noFill/>
        </p:spPr>
      </p:pic>
      <p:pic>
        <p:nvPicPr>
          <p:cNvPr id="2" name="Picture 1"/>
          <p:cNvPicPr>
            <a:picLocks noChangeAspect="1"/>
          </p:cNvPicPr>
          <p:nvPr/>
        </p:nvPicPr>
        <p:blipFill>
          <a:blip r:embed="rId5"/>
          <a:stretch>
            <a:fillRect/>
          </a:stretch>
        </p:blipFill>
        <p:spPr>
          <a:xfrm>
            <a:off x="10476656" y="3429000"/>
            <a:ext cx="2952328" cy="3578133"/>
          </a:xfrm>
          <a:prstGeom prst="rect">
            <a:avLst/>
          </a:prstGeom>
        </p:spPr>
      </p:pic>
      <p:sp>
        <p:nvSpPr>
          <p:cNvPr id="8" name="Rectangle 7"/>
          <p:cNvSpPr/>
          <p:nvPr/>
        </p:nvSpPr>
        <p:spPr>
          <a:xfrm>
            <a:off x="216024" y="-99392"/>
            <a:ext cx="8927976" cy="7386638"/>
          </a:xfrm>
          <a:prstGeom prst="rect">
            <a:avLst/>
          </a:prstGeom>
        </p:spPr>
        <p:txBody>
          <a:bodyPr wrap="square">
            <a:spAutoFit/>
          </a:bodyPr>
          <a:lstStyle/>
          <a:p>
            <a:endParaRPr lang="en-AU" sz="1400"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r>
              <a:rPr lang="en-AU" sz="4000"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And forgive us our trespasses as we forgive those who trespass against us.’</a:t>
            </a:r>
          </a:p>
          <a:p>
            <a:endParaRPr lang="en-AU" sz="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r>
              <a:rPr lang="en-AU" sz="36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What </a:t>
            </a:r>
            <a:r>
              <a:rPr lang="en-AU"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is this</a:t>
            </a:r>
            <a:r>
              <a:rPr lang="en-AU" sz="36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p>
          <a:p>
            <a:endParaRPr lang="en-AU" sz="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endParaRPr lang="en-AU" sz="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r>
              <a:rPr lang="en-AU" sz="3200"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We </a:t>
            </a:r>
            <a:r>
              <a:rPr lang="en-AU" sz="3200" dirty="0">
                <a:solidFill>
                  <a:srgbClr val="FFFF00"/>
                </a:solidFill>
                <a:latin typeface="Calibri" panose="020F0502020204030204" pitchFamily="34" charset="0"/>
                <a:ea typeface="Calibri" panose="020F0502020204030204" pitchFamily="34" charset="0"/>
                <a:cs typeface="Times New Roman" panose="02020603050405020304" pitchFamily="18" charset="0"/>
              </a:rPr>
              <a:t>pray in this petition that our Father in heaven would not look at our sins, </a:t>
            </a:r>
            <a:r>
              <a:rPr lang="en-AU"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or deny our prayer because of them. We are neither worthy of the things for which we pray, nor have we deserved them, but we ask that He would give them all to us by grace, </a:t>
            </a:r>
            <a:r>
              <a:rPr lang="en-AU" sz="3200" dirty="0">
                <a:solidFill>
                  <a:srgbClr val="002060"/>
                </a:solidFill>
                <a:latin typeface="Calibri" panose="020F0502020204030204" pitchFamily="34" charset="0"/>
                <a:ea typeface="Calibri" panose="020F0502020204030204" pitchFamily="34" charset="0"/>
                <a:cs typeface="Times New Roman" panose="02020603050405020304" pitchFamily="18" charset="0"/>
              </a:rPr>
              <a:t>for we sin daily much and surely deserve nothing but punishment. </a:t>
            </a:r>
            <a:r>
              <a:rPr lang="en-AU" sz="3200" dirty="0">
                <a:solidFill>
                  <a:srgbClr val="FFFF00"/>
                </a:solidFill>
                <a:latin typeface="Calibri" panose="020F0502020204030204" pitchFamily="34" charset="0"/>
                <a:ea typeface="Calibri" panose="020F0502020204030204" pitchFamily="34" charset="0"/>
                <a:cs typeface="Times New Roman" panose="02020603050405020304" pitchFamily="18" charset="0"/>
              </a:rPr>
              <a:t>So we too will sincerely forgive and gladly do good to those who sin against us.</a:t>
            </a:r>
          </a:p>
          <a:p>
            <a:endParaRPr lang="en-AU" sz="3200" i="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34690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36512" y="116632"/>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kern="0" dirty="0" smtClean="0">
                <a:solidFill>
                  <a:srgbClr val="E4E909"/>
                </a:solidFill>
              </a:rPr>
              <a:t>“</a:t>
            </a:r>
            <a:r>
              <a:rPr lang="en-AU" b="1" dirty="0">
                <a:solidFill>
                  <a:srgbClr val="FFFF00"/>
                </a:solidFill>
              </a:rPr>
              <a:t>Life of the </a:t>
            </a:r>
            <a:r>
              <a:rPr lang="en-AU" b="1" dirty="0" smtClean="0">
                <a:solidFill>
                  <a:srgbClr val="FFFF00"/>
                </a:solidFill>
              </a:rPr>
              <a:t>baptised</a:t>
            </a:r>
            <a:r>
              <a:rPr lang="en-AU" kern="0" dirty="0" smtClean="0">
                <a:solidFill>
                  <a:srgbClr val="E4E909"/>
                </a:solidFill>
              </a:rPr>
              <a:t>”</a:t>
            </a:r>
            <a:endParaRPr lang="en-AU" kern="0" dirty="0">
              <a:solidFill>
                <a:srgbClr val="E4E909"/>
              </a:solidFill>
            </a:endParaRPr>
          </a:p>
        </p:txBody>
      </p:sp>
      <p:sp>
        <p:nvSpPr>
          <p:cNvPr id="2" name="Rectangle 1"/>
          <p:cNvSpPr/>
          <p:nvPr/>
        </p:nvSpPr>
        <p:spPr>
          <a:xfrm>
            <a:off x="2123728" y="1484784"/>
            <a:ext cx="6552728" cy="3170099"/>
          </a:xfrm>
          <a:prstGeom prst="rect">
            <a:avLst/>
          </a:prstGeom>
        </p:spPr>
        <p:txBody>
          <a:bodyPr wrap="square">
            <a:spAutoFit/>
          </a:bodyPr>
          <a:lstStyle/>
          <a:p>
            <a:pPr marL="571500" indent="-571500">
              <a:buFont typeface="Arial" panose="020B0604020202020204" pitchFamily="34" charset="0"/>
              <a:buChar char="•"/>
            </a:pPr>
            <a:r>
              <a:rPr lang="en-AU" sz="4000" dirty="0" smtClean="0">
                <a:solidFill>
                  <a:srgbClr val="FFFFFF"/>
                </a:solidFill>
                <a:latin typeface="Calibri" panose="020F0502020204030204" pitchFamily="34" charset="0"/>
                <a:ea typeface="Calibri" panose="020F0502020204030204" pitchFamily="34" charset="0"/>
                <a:cs typeface="Times New Roman" panose="02020603050405020304" pitchFamily="18" charset="0"/>
              </a:rPr>
              <a:t>“Our </a:t>
            </a:r>
            <a:r>
              <a:rPr lang="en-AU" sz="4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whole life is to be one of daily </a:t>
            </a:r>
            <a:r>
              <a:rPr lang="en-AU" sz="4000" dirty="0" smtClean="0">
                <a:solidFill>
                  <a:srgbClr val="FFFFFF"/>
                </a:solidFill>
                <a:latin typeface="Calibri" panose="020F0502020204030204" pitchFamily="34" charset="0"/>
                <a:ea typeface="Calibri" panose="020F0502020204030204" pitchFamily="34" charset="0"/>
                <a:cs typeface="Times New Roman" panose="02020603050405020304" pitchFamily="18" charset="0"/>
              </a:rPr>
              <a:t>repentance”</a:t>
            </a:r>
          </a:p>
          <a:p>
            <a:endParaRPr lang="en-AU" sz="4000" dirty="0" smtClean="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marL="571500" indent="-571500">
              <a:buFont typeface="Arial" panose="020B0604020202020204" pitchFamily="34" charset="0"/>
              <a:buChar char="•"/>
            </a:pPr>
            <a:r>
              <a:rPr lang="en-AU" sz="4000" dirty="0" smtClean="0">
                <a:solidFill>
                  <a:srgbClr val="FFFFFF"/>
                </a:solidFill>
                <a:latin typeface="Calibri" panose="020F0502020204030204" pitchFamily="34" charset="0"/>
                <a:ea typeface="Calibri" panose="020F0502020204030204" pitchFamily="34" charset="0"/>
                <a:cs typeface="Times New Roman" panose="02020603050405020304" pitchFamily="18" charset="0"/>
              </a:rPr>
              <a:t>Our life is a life of </a:t>
            </a:r>
            <a:r>
              <a:rPr lang="en-AU" sz="4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Confession and </a:t>
            </a:r>
            <a:r>
              <a:rPr lang="en-AU" sz="4000" dirty="0" smtClean="0">
                <a:solidFill>
                  <a:srgbClr val="FFFFFF"/>
                </a:solidFill>
                <a:latin typeface="Calibri" panose="020F0502020204030204" pitchFamily="34" charset="0"/>
                <a:ea typeface="Calibri" panose="020F0502020204030204" pitchFamily="34" charset="0"/>
                <a:cs typeface="Times New Roman" panose="02020603050405020304" pitchFamily="18" charset="0"/>
              </a:rPr>
              <a:t>forgiveness</a:t>
            </a:r>
            <a:endParaRPr lang="en-AU" dirty="0">
              <a:solidFill>
                <a:srgbClr val="FFFF00"/>
              </a:solidFill>
            </a:endParaRPr>
          </a:p>
        </p:txBody>
      </p:sp>
    </p:spTree>
    <p:extLst>
      <p:ext uri="{BB962C8B-B14F-4D97-AF65-F5344CB8AC3E}">
        <p14:creationId xmlns:p14="http://schemas.microsoft.com/office/powerpoint/2010/main" val="21400602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36512" y="116632"/>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kern="0" dirty="0" smtClean="0">
                <a:solidFill>
                  <a:srgbClr val="E4E909"/>
                </a:solidFill>
              </a:rPr>
              <a:t>“</a:t>
            </a:r>
            <a:r>
              <a:rPr lang="en-AU" b="1" dirty="0">
                <a:solidFill>
                  <a:srgbClr val="FFFF00"/>
                </a:solidFill>
              </a:rPr>
              <a:t>Life of the </a:t>
            </a:r>
            <a:r>
              <a:rPr lang="en-AU" b="1" dirty="0" smtClean="0">
                <a:solidFill>
                  <a:srgbClr val="FFFF00"/>
                </a:solidFill>
              </a:rPr>
              <a:t>baptised</a:t>
            </a:r>
            <a:r>
              <a:rPr lang="en-AU" kern="0" dirty="0" smtClean="0">
                <a:solidFill>
                  <a:srgbClr val="E4E909"/>
                </a:solidFill>
              </a:rPr>
              <a:t>”</a:t>
            </a:r>
            <a:endParaRPr lang="en-AU" kern="0" dirty="0">
              <a:solidFill>
                <a:srgbClr val="E4E909"/>
              </a:solidFill>
            </a:endParaRPr>
          </a:p>
        </p:txBody>
      </p:sp>
      <p:sp>
        <p:nvSpPr>
          <p:cNvPr id="2" name="Rectangle 1"/>
          <p:cNvSpPr/>
          <p:nvPr/>
        </p:nvSpPr>
        <p:spPr>
          <a:xfrm>
            <a:off x="2123728" y="1484784"/>
            <a:ext cx="6912768" cy="3447098"/>
          </a:xfrm>
          <a:prstGeom prst="rect">
            <a:avLst/>
          </a:prstGeom>
        </p:spPr>
        <p:txBody>
          <a:bodyPr wrap="square">
            <a:spAutoFit/>
          </a:bodyPr>
          <a:lstStyle/>
          <a:p>
            <a:r>
              <a:rPr lang="en-AU" sz="4000" dirty="0" smtClean="0">
                <a:solidFill>
                  <a:srgbClr val="FFFFFF"/>
                </a:solidFill>
                <a:latin typeface="Calibri" panose="020F0502020204030204" pitchFamily="34" charset="0"/>
                <a:ea typeface="Calibri" panose="020F0502020204030204" pitchFamily="34" charset="0"/>
                <a:cs typeface="Times New Roman" panose="02020603050405020304" pitchFamily="18" charset="0"/>
              </a:rPr>
              <a:t>Romans </a:t>
            </a:r>
            <a:r>
              <a:rPr lang="en-AU" sz="4000" dirty="0" smtClean="0">
                <a:solidFill>
                  <a:srgbClr val="FFFFFF"/>
                </a:solidFill>
                <a:latin typeface="Calibri" panose="020F0502020204030204" pitchFamily="34" charset="0"/>
                <a:ea typeface="Calibri" panose="020F0502020204030204" pitchFamily="34" charset="0"/>
                <a:cs typeface="Times New Roman" panose="02020603050405020304" pitchFamily="18" charset="0"/>
              </a:rPr>
              <a:t>6:1-14 </a:t>
            </a:r>
            <a:endParaRPr lang="en-AU" sz="40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endParaRPr lang="en-AU" sz="4000" dirty="0" smtClean="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endParaRPr lang="en-AU" sz="40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r>
              <a:rPr lang="en-AU" sz="4000" dirty="0" smtClean="0">
                <a:solidFill>
                  <a:srgbClr val="FFFFFF"/>
                </a:solidFill>
                <a:latin typeface="Calibri" panose="020F0502020204030204" pitchFamily="34" charset="0"/>
                <a:ea typeface="Calibri" panose="020F0502020204030204" pitchFamily="34" charset="0"/>
                <a:cs typeface="Times New Roman" panose="02020603050405020304" pitchFamily="18" charset="0"/>
              </a:rPr>
              <a:t>The message of the </a:t>
            </a:r>
            <a:r>
              <a:rPr lang="en-AU" sz="4000" dirty="0" smtClean="0">
                <a:solidFill>
                  <a:srgbClr val="FFFFFF"/>
                </a:solidFill>
                <a:latin typeface="Calibri" panose="020F0502020204030204" pitchFamily="34" charset="0"/>
                <a:ea typeface="Calibri" panose="020F0502020204030204" pitchFamily="34" charset="0"/>
                <a:cs typeface="Times New Roman" panose="02020603050405020304" pitchFamily="18" charset="0"/>
              </a:rPr>
              <a:t>Baptism </a:t>
            </a:r>
            <a:r>
              <a:rPr lang="en-AU" sz="4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candle</a:t>
            </a:r>
          </a:p>
          <a:p>
            <a:pPr marL="571500" indent="-571500">
              <a:buFont typeface="Arial" panose="020B0604020202020204" pitchFamily="34" charset="0"/>
              <a:buChar char="•"/>
            </a:pPr>
            <a:endParaRPr lang="en-AU" dirty="0">
              <a:solidFill>
                <a:srgbClr val="FFFF00"/>
              </a:solidFill>
            </a:endParaRPr>
          </a:p>
        </p:txBody>
      </p:sp>
    </p:spTree>
    <p:extLst>
      <p:ext uri="{BB962C8B-B14F-4D97-AF65-F5344CB8AC3E}">
        <p14:creationId xmlns:p14="http://schemas.microsoft.com/office/powerpoint/2010/main" val="14761972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 name="Picture 2" descr="E:\art\Jesus\jesus-4kids250.jpg"/>
          <p:cNvPicPr>
            <a:picLocks noChangeAspect="1" noChangeArrowheads="1"/>
          </p:cNvPicPr>
          <p:nvPr/>
        </p:nvPicPr>
        <p:blipFill>
          <a:blip r:embed="rId4" cstate="print"/>
          <a:srcRect/>
          <a:stretch>
            <a:fillRect/>
          </a:stretch>
        </p:blipFill>
        <p:spPr bwMode="auto">
          <a:xfrm>
            <a:off x="9540552" y="116632"/>
            <a:ext cx="3857003" cy="3085603"/>
          </a:xfrm>
          <a:prstGeom prst="rect">
            <a:avLst/>
          </a:prstGeom>
          <a:noFill/>
        </p:spPr>
      </p:pic>
      <p:sp>
        <p:nvSpPr>
          <p:cNvPr id="7" name="Title 1"/>
          <p:cNvSpPr txBox="1">
            <a:spLocks/>
          </p:cNvSpPr>
          <p:nvPr/>
        </p:nvSpPr>
        <p:spPr bwMode="auto">
          <a:xfrm>
            <a:off x="0" y="5301209"/>
            <a:ext cx="9170188"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endParaRPr lang="en-AU" kern="0" dirty="0">
              <a:solidFill>
                <a:srgbClr val="E4E909"/>
              </a:solidFill>
            </a:endParaRPr>
          </a:p>
        </p:txBody>
      </p:sp>
      <p:sp>
        <p:nvSpPr>
          <p:cNvPr id="5" name="Title 1"/>
          <p:cNvSpPr txBox="1">
            <a:spLocks noGrp="1"/>
          </p:cNvSpPr>
          <p:nvPr>
            <p:ph type="title"/>
          </p:nvPr>
        </p:nvSpPr>
        <p:spPr bwMode="auto">
          <a:xfrm>
            <a:off x="2540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endParaRPr lang="en-AU" kern="0" dirty="0">
              <a:solidFill>
                <a:srgbClr val="E4E909"/>
              </a:solidFill>
            </a:endParaRPr>
          </a:p>
        </p:txBody>
      </p:sp>
      <p:pic>
        <p:nvPicPr>
          <p:cNvPr id="2" name="Picture 1"/>
          <p:cNvPicPr>
            <a:picLocks noChangeAspect="1"/>
          </p:cNvPicPr>
          <p:nvPr/>
        </p:nvPicPr>
        <p:blipFill>
          <a:blip r:embed="rId5"/>
          <a:stretch>
            <a:fillRect/>
          </a:stretch>
        </p:blipFill>
        <p:spPr>
          <a:xfrm>
            <a:off x="10476656" y="3429000"/>
            <a:ext cx="2952328" cy="3578133"/>
          </a:xfrm>
          <a:prstGeom prst="rect">
            <a:avLst/>
          </a:prstGeom>
        </p:spPr>
      </p:pic>
    </p:spTree>
    <p:extLst>
      <p:ext uri="{BB962C8B-B14F-4D97-AF65-F5344CB8AC3E}">
        <p14:creationId xmlns:p14="http://schemas.microsoft.com/office/powerpoint/2010/main" val="17180741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9251" name="Rectangle 3"/>
          <p:cNvSpPr>
            <a:spLocks noGrp="1" noChangeArrowheads="1"/>
          </p:cNvSpPr>
          <p:nvPr>
            <p:ph idx="1"/>
          </p:nvPr>
        </p:nvSpPr>
        <p:spPr>
          <a:xfrm>
            <a:off x="0" y="1700808"/>
            <a:ext cx="9107488" cy="3505200"/>
          </a:xfrm>
        </p:spPr>
        <p:txBody>
          <a:bodyPr/>
          <a:lstStyle/>
          <a:p>
            <a:pPr marL="0" indent="0" algn="ctr" eaLnBrk="1" hangingPunct="1">
              <a:spcBef>
                <a:spcPct val="0"/>
              </a:spcBef>
              <a:buNone/>
            </a:pPr>
            <a:r>
              <a:rPr lang="en-AU" altLang="en-US" sz="3600" b="1" i="1" dirty="0" smtClean="0">
                <a:solidFill>
                  <a:schemeClr val="bg1"/>
                </a:solidFill>
              </a:rPr>
              <a:t>The Holy Spirit works with the Law </a:t>
            </a:r>
          </a:p>
          <a:p>
            <a:pPr marL="0" indent="0" algn="ctr" eaLnBrk="1" hangingPunct="1">
              <a:spcBef>
                <a:spcPct val="0"/>
              </a:spcBef>
              <a:buNone/>
            </a:pPr>
            <a:r>
              <a:rPr lang="en-AU" altLang="en-US" sz="3600" b="1" i="1" dirty="0" smtClean="0">
                <a:solidFill>
                  <a:schemeClr val="bg1"/>
                </a:solidFill>
              </a:rPr>
              <a:t>so that we can see our sin, </a:t>
            </a:r>
          </a:p>
          <a:p>
            <a:pPr marL="0" indent="0" algn="ctr" eaLnBrk="1" hangingPunct="1">
              <a:spcBef>
                <a:spcPct val="0"/>
              </a:spcBef>
              <a:buNone/>
            </a:pPr>
            <a:r>
              <a:rPr lang="en-AU" altLang="en-US" sz="3600" b="1" i="1" dirty="0" smtClean="0">
                <a:solidFill>
                  <a:schemeClr val="bg1"/>
                </a:solidFill>
              </a:rPr>
              <a:t>acknowledge and </a:t>
            </a:r>
            <a:r>
              <a:rPr lang="en-AU" altLang="en-US" sz="3600" b="1" i="1" dirty="0">
                <a:solidFill>
                  <a:schemeClr val="bg1"/>
                </a:solidFill>
              </a:rPr>
              <a:t>confess </a:t>
            </a:r>
            <a:r>
              <a:rPr lang="en-AU" altLang="en-US" sz="3600" b="1" i="1" dirty="0" smtClean="0">
                <a:solidFill>
                  <a:schemeClr val="bg1"/>
                </a:solidFill>
              </a:rPr>
              <a:t>it</a:t>
            </a:r>
          </a:p>
          <a:p>
            <a:pPr marL="0" indent="0" algn="ctr" eaLnBrk="1" hangingPunct="1">
              <a:spcBef>
                <a:spcPct val="0"/>
              </a:spcBef>
              <a:buNone/>
            </a:pPr>
            <a:r>
              <a:rPr lang="en-AU" altLang="en-US" sz="3600" b="1" i="1" dirty="0" smtClean="0">
                <a:solidFill>
                  <a:schemeClr val="bg1"/>
                </a:solidFill>
              </a:rPr>
              <a:t>in order </a:t>
            </a:r>
            <a:r>
              <a:rPr lang="en-AU" altLang="en-US" sz="3600" b="1" i="1" dirty="0">
                <a:solidFill>
                  <a:schemeClr val="bg1"/>
                </a:solidFill>
              </a:rPr>
              <a:t>to </a:t>
            </a:r>
            <a:r>
              <a:rPr lang="en-AU" altLang="en-US" sz="3600" b="1" i="1" dirty="0" smtClean="0">
                <a:solidFill>
                  <a:schemeClr val="bg1"/>
                </a:solidFill>
              </a:rPr>
              <a:t>hear the Gospel!</a:t>
            </a:r>
          </a:p>
          <a:p>
            <a:pPr marL="0" indent="0" algn="ctr" eaLnBrk="1" hangingPunct="1">
              <a:spcBef>
                <a:spcPct val="0"/>
              </a:spcBef>
              <a:buNone/>
            </a:pPr>
            <a:endParaRPr lang="en-AU" altLang="en-US" sz="3600" b="1" i="1" dirty="0" smtClean="0">
              <a:solidFill>
                <a:schemeClr val="bg1"/>
              </a:solidFill>
            </a:endParaRPr>
          </a:p>
          <a:p>
            <a:pPr marL="0" indent="0" algn="ctr" eaLnBrk="1" hangingPunct="1">
              <a:spcBef>
                <a:spcPct val="0"/>
              </a:spcBef>
              <a:buNone/>
            </a:pPr>
            <a:r>
              <a:rPr lang="en-AU" altLang="en-US" sz="3600" b="1" i="1" dirty="0" smtClean="0">
                <a:solidFill>
                  <a:schemeClr val="bg1"/>
                </a:solidFill>
              </a:rPr>
              <a:t>God heals </a:t>
            </a:r>
          </a:p>
          <a:p>
            <a:pPr marL="0" indent="0" algn="ctr" eaLnBrk="1" hangingPunct="1">
              <a:spcBef>
                <a:spcPct val="0"/>
              </a:spcBef>
              <a:buNone/>
            </a:pPr>
            <a:r>
              <a:rPr lang="en-AU" altLang="en-US" sz="3600" b="1" i="1" dirty="0" smtClean="0">
                <a:solidFill>
                  <a:schemeClr val="bg1"/>
                </a:solidFill>
              </a:rPr>
              <a:t>with the Word of the Gospel</a:t>
            </a:r>
            <a:endParaRPr lang="en-US" altLang="en-US" sz="3600" b="1" dirty="0" smtClean="0">
              <a:solidFill>
                <a:schemeClr val="bg1"/>
              </a:solidFill>
            </a:endParaRPr>
          </a:p>
        </p:txBody>
      </p:sp>
      <p:sp>
        <p:nvSpPr>
          <p:cNvPr id="4" name="Title 1"/>
          <p:cNvSpPr txBox="1">
            <a:spLocks/>
          </p:cNvSpPr>
          <p:nvPr/>
        </p:nvSpPr>
        <p:spPr bwMode="auto">
          <a:xfrm>
            <a:off x="-36512" y="116632"/>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kern="0" dirty="0" smtClean="0">
                <a:solidFill>
                  <a:srgbClr val="E4E909"/>
                </a:solidFill>
              </a:rPr>
              <a:t>“for the sake of the Gospel”</a:t>
            </a:r>
            <a:endParaRPr lang="en-AU" kern="0" dirty="0">
              <a:solidFill>
                <a:srgbClr val="E4E909"/>
              </a:solidFill>
            </a:endParaRPr>
          </a:p>
        </p:txBody>
      </p:sp>
    </p:spTree>
    <p:extLst>
      <p:ext uri="{BB962C8B-B14F-4D97-AF65-F5344CB8AC3E}">
        <p14:creationId xmlns:p14="http://schemas.microsoft.com/office/powerpoint/2010/main" val="11454726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1" name="Rectangle 3"/>
          <p:cNvSpPr>
            <a:spLocks noGrp="1" noChangeArrowheads="1"/>
          </p:cNvSpPr>
          <p:nvPr>
            <p:ph idx="1"/>
          </p:nvPr>
        </p:nvSpPr>
        <p:spPr>
          <a:xfrm>
            <a:off x="107504" y="1196752"/>
            <a:ext cx="9107488" cy="3505200"/>
          </a:xfrm>
        </p:spPr>
        <p:txBody>
          <a:bodyPr/>
          <a:lstStyle/>
          <a:p>
            <a:pPr marL="0" indent="0" algn="ctr" eaLnBrk="1" hangingPunct="1">
              <a:spcBef>
                <a:spcPct val="0"/>
              </a:spcBef>
              <a:buNone/>
            </a:pPr>
            <a:endParaRPr lang="en-US" altLang="en-US" sz="3600" b="1" dirty="0" smtClean="0">
              <a:solidFill>
                <a:schemeClr val="bg1"/>
              </a:solidFill>
            </a:endParaRPr>
          </a:p>
          <a:p>
            <a:pPr marL="0" indent="0" algn="ctr" eaLnBrk="1" hangingPunct="1">
              <a:spcBef>
                <a:spcPct val="0"/>
              </a:spcBef>
              <a:buNone/>
            </a:pPr>
            <a:r>
              <a:rPr lang="en-AU" altLang="en-US" sz="3600" b="1" i="1" dirty="0" smtClean="0">
                <a:solidFill>
                  <a:schemeClr val="bg1"/>
                </a:solidFill>
              </a:rPr>
              <a:t>Applying the </a:t>
            </a:r>
            <a:r>
              <a:rPr lang="en-AU" altLang="en-US" sz="3600" b="1" i="1" dirty="0">
                <a:solidFill>
                  <a:schemeClr val="bg1"/>
                </a:solidFill>
              </a:rPr>
              <a:t>Law so that </a:t>
            </a:r>
            <a:r>
              <a:rPr lang="en-AU" altLang="en-US" sz="3600" b="1" i="1" dirty="0" smtClean="0">
                <a:solidFill>
                  <a:schemeClr val="bg1"/>
                </a:solidFill>
              </a:rPr>
              <a:t>the Holy Spirit can lead the person to </a:t>
            </a:r>
            <a:r>
              <a:rPr lang="en-AU" altLang="en-US" sz="3600" b="1" i="1" dirty="0">
                <a:solidFill>
                  <a:schemeClr val="bg1"/>
                </a:solidFill>
              </a:rPr>
              <a:t>identify, </a:t>
            </a:r>
            <a:endParaRPr lang="en-AU" altLang="en-US" sz="3600" b="1" i="1" dirty="0" smtClean="0">
              <a:solidFill>
                <a:schemeClr val="bg1"/>
              </a:solidFill>
            </a:endParaRPr>
          </a:p>
          <a:p>
            <a:pPr marL="0" indent="0" algn="ctr" eaLnBrk="1" hangingPunct="1">
              <a:spcBef>
                <a:spcPct val="0"/>
              </a:spcBef>
              <a:buNone/>
            </a:pPr>
            <a:r>
              <a:rPr lang="en-AU" altLang="en-US" sz="3600" b="1" i="1" dirty="0" smtClean="0">
                <a:solidFill>
                  <a:schemeClr val="bg1"/>
                </a:solidFill>
              </a:rPr>
              <a:t>acknowledge and </a:t>
            </a:r>
            <a:r>
              <a:rPr lang="en-AU" altLang="en-US" sz="3600" b="1" i="1" dirty="0">
                <a:solidFill>
                  <a:schemeClr val="bg1"/>
                </a:solidFill>
              </a:rPr>
              <a:t>confess </a:t>
            </a:r>
            <a:r>
              <a:rPr lang="en-AU" altLang="en-US" sz="3600" b="1" i="1" dirty="0" smtClean="0">
                <a:solidFill>
                  <a:schemeClr val="bg1"/>
                </a:solidFill>
              </a:rPr>
              <a:t>their sin; </a:t>
            </a:r>
          </a:p>
          <a:p>
            <a:pPr marL="0" indent="0" algn="ctr" eaLnBrk="1" hangingPunct="1">
              <a:spcBef>
                <a:spcPct val="0"/>
              </a:spcBef>
              <a:buNone/>
            </a:pPr>
            <a:endParaRPr lang="en-AU" altLang="en-US" sz="3600" b="1" i="1" dirty="0" smtClean="0">
              <a:solidFill>
                <a:schemeClr val="bg1"/>
              </a:solidFill>
            </a:endParaRPr>
          </a:p>
          <a:p>
            <a:pPr marL="0" indent="0" algn="ctr" eaLnBrk="1" hangingPunct="1">
              <a:spcBef>
                <a:spcPct val="0"/>
              </a:spcBef>
              <a:buNone/>
            </a:pPr>
            <a:r>
              <a:rPr lang="en-AU" altLang="en-US" sz="3600" b="1" i="1" dirty="0" smtClean="0">
                <a:solidFill>
                  <a:schemeClr val="bg1"/>
                </a:solidFill>
              </a:rPr>
              <a:t>And for us </a:t>
            </a:r>
            <a:r>
              <a:rPr lang="en-AU" altLang="en-US" sz="3600" b="1" i="1" dirty="0" smtClean="0">
                <a:solidFill>
                  <a:schemeClr val="bg1"/>
                </a:solidFill>
              </a:rPr>
              <a:t>to </a:t>
            </a:r>
            <a:r>
              <a:rPr lang="en-AU" altLang="en-US" sz="3600" b="1" i="1" dirty="0" smtClean="0">
                <a:solidFill>
                  <a:schemeClr val="bg1"/>
                </a:solidFill>
              </a:rPr>
              <a:t>proclaim the Gospel!</a:t>
            </a:r>
          </a:p>
          <a:p>
            <a:pPr marL="0" indent="0" algn="ctr" eaLnBrk="1" hangingPunct="1">
              <a:spcBef>
                <a:spcPct val="0"/>
              </a:spcBef>
              <a:buNone/>
            </a:pPr>
            <a:endParaRPr lang="en-AU" altLang="en-US" sz="3600" b="1" i="1" dirty="0" smtClean="0">
              <a:solidFill>
                <a:schemeClr val="bg1"/>
              </a:solidFill>
            </a:endParaRPr>
          </a:p>
          <a:p>
            <a:pPr marL="0" indent="0" algn="ctr" eaLnBrk="1" hangingPunct="1">
              <a:spcBef>
                <a:spcPct val="0"/>
              </a:spcBef>
              <a:buNone/>
            </a:pPr>
            <a:endParaRPr lang="en-US" altLang="en-US" sz="3600" b="1" dirty="0" smtClean="0">
              <a:solidFill>
                <a:schemeClr val="bg1"/>
              </a:solidFill>
            </a:endParaRPr>
          </a:p>
        </p:txBody>
      </p:sp>
      <p:sp>
        <p:nvSpPr>
          <p:cNvPr id="4" name="Title 1"/>
          <p:cNvSpPr txBox="1">
            <a:spLocks/>
          </p:cNvSpPr>
          <p:nvPr/>
        </p:nvSpPr>
        <p:spPr bwMode="auto">
          <a:xfrm>
            <a:off x="-36512" y="116632"/>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kern="0" dirty="0" smtClean="0">
                <a:solidFill>
                  <a:srgbClr val="E4E909"/>
                </a:solidFill>
              </a:rPr>
              <a:t>“for the sake of the Gospel”</a:t>
            </a:r>
            <a:endParaRPr lang="en-AU" kern="0" dirty="0">
              <a:solidFill>
                <a:srgbClr val="E4E909"/>
              </a:solidFill>
            </a:endParaRPr>
          </a:p>
        </p:txBody>
      </p:sp>
      <p:pic>
        <p:nvPicPr>
          <p:cNvPr id="2" name="Picture 1"/>
          <p:cNvPicPr>
            <a:picLocks noChangeAspect="1"/>
          </p:cNvPicPr>
          <p:nvPr/>
        </p:nvPicPr>
        <p:blipFill>
          <a:blip r:embed="rId3"/>
          <a:stretch>
            <a:fillRect/>
          </a:stretch>
        </p:blipFill>
        <p:spPr>
          <a:xfrm>
            <a:off x="7452320" y="5085184"/>
            <a:ext cx="1585097" cy="1585097"/>
          </a:xfrm>
          <a:prstGeom prst="rect">
            <a:avLst/>
          </a:prstGeom>
        </p:spPr>
      </p:pic>
    </p:spTree>
    <p:extLst>
      <p:ext uri="{BB962C8B-B14F-4D97-AF65-F5344CB8AC3E}">
        <p14:creationId xmlns:p14="http://schemas.microsoft.com/office/powerpoint/2010/main" val="32010199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 name="Picture 2" descr="E:\art\Jesus\jesus-4kids250.jpg"/>
          <p:cNvPicPr>
            <a:picLocks noChangeAspect="1" noChangeArrowheads="1"/>
          </p:cNvPicPr>
          <p:nvPr/>
        </p:nvPicPr>
        <p:blipFill>
          <a:blip r:embed="rId4" cstate="print"/>
          <a:srcRect/>
          <a:stretch>
            <a:fillRect/>
          </a:stretch>
        </p:blipFill>
        <p:spPr bwMode="auto">
          <a:xfrm>
            <a:off x="9540552" y="116632"/>
            <a:ext cx="3857003" cy="3085603"/>
          </a:xfrm>
          <a:prstGeom prst="rect">
            <a:avLst/>
          </a:prstGeom>
          <a:noFill/>
        </p:spPr>
      </p:pic>
      <p:sp>
        <p:nvSpPr>
          <p:cNvPr id="7" name="Title 1"/>
          <p:cNvSpPr txBox="1">
            <a:spLocks/>
          </p:cNvSpPr>
          <p:nvPr/>
        </p:nvSpPr>
        <p:spPr bwMode="auto">
          <a:xfrm>
            <a:off x="0" y="476672"/>
            <a:ext cx="9170188"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kern="0" dirty="0" smtClean="0">
                <a:solidFill>
                  <a:srgbClr val="E4E909"/>
                </a:solidFill>
              </a:rPr>
              <a:t>“Biblical Peacemaking</a:t>
            </a:r>
          </a:p>
          <a:p>
            <a:r>
              <a:rPr lang="en-AU" kern="0" dirty="0" smtClean="0">
                <a:solidFill>
                  <a:srgbClr val="E4E909"/>
                </a:solidFill>
              </a:rPr>
              <a:t>is </a:t>
            </a:r>
            <a:r>
              <a:rPr lang="en-AU" kern="0" dirty="0">
                <a:solidFill>
                  <a:srgbClr val="E4E909"/>
                </a:solidFill>
              </a:rPr>
              <a:t>Heart Work”</a:t>
            </a:r>
          </a:p>
        </p:txBody>
      </p:sp>
      <p:sp>
        <p:nvSpPr>
          <p:cNvPr id="5" name="Title 1"/>
          <p:cNvSpPr txBox="1">
            <a:spLocks noGrp="1"/>
          </p:cNvSpPr>
          <p:nvPr>
            <p:ph type="title"/>
          </p:nvPr>
        </p:nvSpPr>
        <p:spPr bwMode="auto">
          <a:xfrm>
            <a:off x="26188" y="3202235"/>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i="1" dirty="0" smtClean="0">
                <a:solidFill>
                  <a:schemeClr val="bg1"/>
                </a:solidFill>
              </a:rPr>
              <a:t/>
            </a:r>
            <a:br>
              <a:rPr lang="en-AU" i="1" dirty="0" smtClean="0">
                <a:solidFill>
                  <a:schemeClr val="bg1"/>
                </a:solidFill>
              </a:rPr>
            </a:br>
            <a:r>
              <a:rPr lang="en-AU" dirty="0" smtClean="0">
                <a:solidFill>
                  <a:schemeClr val="bg1"/>
                </a:solidFill>
              </a:rPr>
              <a:t>Psalm </a:t>
            </a:r>
            <a:r>
              <a:rPr lang="en-AU" dirty="0" smtClean="0">
                <a:solidFill>
                  <a:schemeClr val="bg1"/>
                </a:solidFill>
              </a:rPr>
              <a:t>51:6</a:t>
            </a:r>
            <a:br>
              <a:rPr lang="en-AU" dirty="0" smtClean="0">
                <a:solidFill>
                  <a:schemeClr val="bg1"/>
                </a:solidFill>
              </a:rPr>
            </a:br>
            <a:r>
              <a:rPr lang="en-AU" dirty="0" smtClean="0">
                <a:solidFill>
                  <a:schemeClr val="bg1"/>
                </a:solidFill>
              </a:rPr>
              <a:t> </a:t>
            </a:r>
            <a:br>
              <a:rPr lang="en-AU" dirty="0" smtClean="0">
                <a:solidFill>
                  <a:schemeClr val="bg1"/>
                </a:solidFill>
              </a:rPr>
            </a:br>
            <a:r>
              <a:rPr lang="en-AU" dirty="0">
                <a:solidFill>
                  <a:schemeClr val="bg1"/>
                </a:solidFill>
              </a:rPr>
              <a:t/>
            </a:r>
            <a:br>
              <a:rPr lang="en-AU" dirty="0">
                <a:solidFill>
                  <a:schemeClr val="bg1"/>
                </a:solidFill>
              </a:rPr>
            </a:br>
            <a:r>
              <a:rPr lang="en-AU" dirty="0" smtClean="0">
                <a:solidFill>
                  <a:schemeClr val="bg1"/>
                </a:solidFill>
              </a:rPr>
              <a:t>“Behold, you delight in truth in the inward being, and you teach wisdom in the secret heart”</a:t>
            </a:r>
            <a:endParaRPr lang="en-AU" kern="0" dirty="0">
              <a:solidFill>
                <a:schemeClr val="bg1"/>
              </a:solidFill>
            </a:endParaRPr>
          </a:p>
        </p:txBody>
      </p:sp>
      <p:pic>
        <p:nvPicPr>
          <p:cNvPr id="2" name="Picture 1"/>
          <p:cNvPicPr>
            <a:picLocks noChangeAspect="1"/>
          </p:cNvPicPr>
          <p:nvPr/>
        </p:nvPicPr>
        <p:blipFill>
          <a:blip r:embed="rId5"/>
          <a:stretch>
            <a:fillRect/>
          </a:stretch>
        </p:blipFill>
        <p:spPr>
          <a:xfrm>
            <a:off x="10476656" y="3429000"/>
            <a:ext cx="2952328" cy="3578133"/>
          </a:xfrm>
          <a:prstGeom prst="rect">
            <a:avLst/>
          </a:prstGeom>
        </p:spPr>
      </p:pic>
    </p:spTree>
    <p:extLst>
      <p:ext uri="{BB962C8B-B14F-4D97-AF65-F5344CB8AC3E}">
        <p14:creationId xmlns:p14="http://schemas.microsoft.com/office/powerpoint/2010/main" val="1110695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 name="Picture 2" descr="E:\art\Jesus\jesus-4kids250.jpg"/>
          <p:cNvPicPr>
            <a:picLocks noChangeAspect="1" noChangeArrowheads="1"/>
          </p:cNvPicPr>
          <p:nvPr/>
        </p:nvPicPr>
        <p:blipFill>
          <a:blip r:embed="rId4" cstate="print"/>
          <a:srcRect/>
          <a:stretch>
            <a:fillRect/>
          </a:stretch>
        </p:blipFill>
        <p:spPr bwMode="auto">
          <a:xfrm>
            <a:off x="9540552" y="116632"/>
            <a:ext cx="3857003" cy="3085603"/>
          </a:xfrm>
          <a:prstGeom prst="rect">
            <a:avLst/>
          </a:prstGeom>
          <a:noFill/>
        </p:spPr>
      </p:pic>
      <p:sp>
        <p:nvSpPr>
          <p:cNvPr id="7" name="Title 1"/>
          <p:cNvSpPr txBox="1">
            <a:spLocks/>
          </p:cNvSpPr>
          <p:nvPr/>
        </p:nvSpPr>
        <p:spPr bwMode="auto">
          <a:xfrm>
            <a:off x="0" y="476672"/>
            <a:ext cx="9170188"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kern="0" dirty="0" smtClean="0">
                <a:solidFill>
                  <a:srgbClr val="E4E909"/>
                </a:solidFill>
              </a:rPr>
              <a:t>“Biblical Peacemaking</a:t>
            </a:r>
          </a:p>
          <a:p>
            <a:r>
              <a:rPr lang="en-AU" kern="0" dirty="0" smtClean="0">
                <a:solidFill>
                  <a:srgbClr val="E4E909"/>
                </a:solidFill>
              </a:rPr>
              <a:t>is </a:t>
            </a:r>
            <a:r>
              <a:rPr lang="en-AU" kern="0" dirty="0">
                <a:solidFill>
                  <a:srgbClr val="E4E909"/>
                </a:solidFill>
              </a:rPr>
              <a:t>Heart Work”</a:t>
            </a:r>
          </a:p>
        </p:txBody>
      </p:sp>
      <p:sp>
        <p:nvSpPr>
          <p:cNvPr id="5" name="Title 1"/>
          <p:cNvSpPr txBox="1">
            <a:spLocks noGrp="1"/>
          </p:cNvSpPr>
          <p:nvPr>
            <p:ph type="title"/>
          </p:nvPr>
        </p:nvSpPr>
        <p:spPr bwMode="auto">
          <a:xfrm>
            <a:off x="26188" y="3202235"/>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i="1" dirty="0" smtClean="0">
                <a:solidFill>
                  <a:schemeClr val="bg1"/>
                </a:solidFill>
              </a:rPr>
              <a:t/>
            </a:r>
            <a:br>
              <a:rPr lang="en-AU" i="1" dirty="0" smtClean="0">
                <a:solidFill>
                  <a:schemeClr val="bg1"/>
                </a:solidFill>
              </a:rPr>
            </a:br>
            <a:r>
              <a:rPr lang="en-AU" dirty="0" smtClean="0">
                <a:solidFill>
                  <a:schemeClr val="bg1"/>
                </a:solidFill>
              </a:rPr>
              <a:t>Psalm </a:t>
            </a:r>
            <a:r>
              <a:rPr lang="en-AU" dirty="0" smtClean="0">
                <a:solidFill>
                  <a:schemeClr val="bg1"/>
                </a:solidFill>
              </a:rPr>
              <a:t>51:10</a:t>
            </a:r>
            <a:br>
              <a:rPr lang="en-AU" dirty="0" smtClean="0">
                <a:solidFill>
                  <a:schemeClr val="bg1"/>
                </a:solidFill>
              </a:rPr>
            </a:br>
            <a:r>
              <a:rPr lang="en-AU" dirty="0" smtClean="0">
                <a:solidFill>
                  <a:schemeClr val="bg1"/>
                </a:solidFill>
              </a:rPr>
              <a:t> </a:t>
            </a:r>
            <a:br>
              <a:rPr lang="en-AU" dirty="0" smtClean="0">
                <a:solidFill>
                  <a:schemeClr val="bg1"/>
                </a:solidFill>
              </a:rPr>
            </a:br>
            <a:r>
              <a:rPr lang="en-AU" dirty="0">
                <a:solidFill>
                  <a:schemeClr val="bg1"/>
                </a:solidFill>
              </a:rPr>
              <a:t/>
            </a:r>
            <a:br>
              <a:rPr lang="en-AU" dirty="0">
                <a:solidFill>
                  <a:schemeClr val="bg1"/>
                </a:solidFill>
              </a:rPr>
            </a:br>
            <a:r>
              <a:rPr lang="en-AU" dirty="0" smtClean="0">
                <a:solidFill>
                  <a:schemeClr val="bg1"/>
                </a:solidFill>
              </a:rPr>
              <a:t>“Create in me a clean heart, O God, and renew a right spirit within me”</a:t>
            </a:r>
            <a:endParaRPr lang="en-AU" kern="0" dirty="0">
              <a:solidFill>
                <a:schemeClr val="bg1"/>
              </a:solidFill>
            </a:endParaRPr>
          </a:p>
        </p:txBody>
      </p:sp>
      <p:pic>
        <p:nvPicPr>
          <p:cNvPr id="2" name="Picture 1"/>
          <p:cNvPicPr>
            <a:picLocks noChangeAspect="1"/>
          </p:cNvPicPr>
          <p:nvPr/>
        </p:nvPicPr>
        <p:blipFill>
          <a:blip r:embed="rId5"/>
          <a:stretch>
            <a:fillRect/>
          </a:stretch>
        </p:blipFill>
        <p:spPr>
          <a:xfrm>
            <a:off x="10476656" y="3429000"/>
            <a:ext cx="2952328" cy="3578133"/>
          </a:xfrm>
          <a:prstGeom prst="rect">
            <a:avLst/>
          </a:prstGeom>
        </p:spPr>
      </p:pic>
    </p:spTree>
    <p:extLst>
      <p:ext uri="{BB962C8B-B14F-4D97-AF65-F5344CB8AC3E}">
        <p14:creationId xmlns:p14="http://schemas.microsoft.com/office/powerpoint/2010/main" val="37328305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 name="Picture 2" descr="E:\art\Jesus\jesus-4kids250.jpg"/>
          <p:cNvPicPr>
            <a:picLocks noChangeAspect="1" noChangeArrowheads="1"/>
          </p:cNvPicPr>
          <p:nvPr/>
        </p:nvPicPr>
        <p:blipFill>
          <a:blip r:embed="rId4" cstate="print"/>
          <a:srcRect/>
          <a:stretch>
            <a:fillRect/>
          </a:stretch>
        </p:blipFill>
        <p:spPr bwMode="auto">
          <a:xfrm>
            <a:off x="9540552" y="116632"/>
            <a:ext cx="3857003" cy="3085603"/>
          </a:xfrm>
          <a:prstGeom prst="rect">
            <a:avLst/>
          </a:prstGeom>
          <a:noFill/>
        </p:spPr>
      </p:pic>
      <p:sp>
        <p:nvSpPr>
          <p:cNvPr id="7" name="Title 1"/>
          <p:cNvSpPr txBox="1">
            <a:spLocks/>
          </p:cNvSpPr>
          <p:nvPr/>
        </p:nvSpPr>
        <p:spPr bwMode="auto">
          <a:xfrm>
            <a:off x="10324" y="-27384"/>
            <a:ext cx="9170188"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kern="0" dirty="0" smtClean="0">
                <a:solidFill>
                  <a:srgbClr val="E4E909"/>
                </a:solidFill>
              </a:rPr>
              <a:t>Use Questions</a:t>
            </a:r>
            <a:endParaRPr lang="en-AU" kern="0" dirty="0">
              <a:solidFill>
                <a:srgbClr val="E4E909"/>
              </a:solidFill>
            </a:endParaRPr>
          </a:p>
        </p:txBody>
      </p:sp>
      <p:sp>
        <p:nvSpPr>
          <p:cNvPr id="5" name="Title 1"/>
          <p:cNvSpPr txBox="1">
            <a:spLocks noGrp="1"/>
          </p:cNvSpPr>
          <p:nvPr>
            <p:ph type="title"/>
          </p:nvPr>
        </p:nvSpPr>
        <p:spPr bwMode="auto">
          <a:xfrm>
            <a:off x="-180528" y="5517232"/>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dirty="0" smtClean="0">
                <a:solidFill>
                  <a:schemeClr val="bg1"/>
                </a:solidFill>
              </a:rPr>
              <a:t/>
            </a:r>
            <a:br>
              <a:rPr lang="en-AU" dirty="0" smtClean="0">
                <a:solidFill>
                  <a:schemeClr val="bg1"/>
                </a:solidFill>
              </a:rPr>
            </a:br>
            <a:r>
              <a:rPr lang="en-AU" dirty="0">
                <a:solidFill>
                  <a:schemeClr val="bg1"/>
                </a:solidFill>
              </a:rPr>
              <a:t/>
            </a:r>
            <a:br>
              <a:rPr lang="en-AU" dirty="0">
                <a:solidFill>
                  <a:schemeClr val="bg1"/>
                </a:solidFill>
              </a:rPr>
            </a:br>
            <a:r>
              <a:rPr lang="en-AU" dirty="0" smtClean="0">
                <a:solidFill>
                  <a:schemeClr val="bg1"/>
                </a:solidFill>
              </a:rPr>
              <a:t/>
            </a:r>
            <a:br>
              <a:rPr lang="en-AU" dirty="0" smtClean="0">
                <a:solidFill>
                  <a:schemeClr val="bg1"/>
                </a:solidFill>
              </a:rPr>
            </a:br>
            <a:r>
              <a:rPr lang="en-US" altLang="en-US" b="1" i="1" dirty="0">
                <a:solidFill>
                  <a:schemeClr val="bg1"/>
                </a:solidFill>
              </a:rPr>
              <a:t>“Can you help me understand</a:t>
            </a:r>
            <a:r>
              <a:rPr lang="en-US" altLang="en-US" b="1" i="1" dirty="0" smtClean="0">
                <a:solidFill>
                  <a:schemeClr val="bg1"/>
                </a:solidFill>
              </a:rPr>
              <a:t>..”</a:t>
            </a:r>
            <a:br>
              <a:rPr lang="en-US" altLang="en-US" b="1" i="1" dirty="0" smtClean="0">
                <a:solidFill>
                  <a:schemeClr val="bg1"/>
                </a:solidFill>
              </a:rPr>
            </a:br>
            <a:r>
              <a:rPr lang="en-US" altLang="en-US" b="1" i="1" dirty="0">
                <a:solidFill>
                  <a:schemeClr val="bg1"/>
                </a:solidFill>
              </a:rPr>
              <a:t/>
            </a:r>
            <a:br>
              <a:rPr lang="en-US" altLang="en-US" b="1" i="1" dirty="0">
                <a:solidFill>
                  <a:schemeClr val="bg1"/>
                </a:solidFill>
              </a:rPr>
            </a:br>
            <a:r>
              <a:rPr lang="en-US" altLang="en-US" b="1" i="1" dirty="0">
                <a:solidFill>
                  <a:schemeClr val="bg1"/>
                </a:solidFill>
              </a:rPr>
              <a:t/>
            </a:r>
            <a:br>
              <a:rPr lang="en-US" altLang="en-US" b="1" i="1" dirty="0">
                <a:solidFill>
                  <a:schemeClr val="bg1"/>
                </a:solidFill>
              </a:rPr>
            </a:br>
            <a:r>
              <a:rPr lang="en-US" altLang="en-US" b="1" i="1" dirty="0" smtClean="0">
                <a:solidFill>
                  <a:schemeClr val="bg1"/>
                </a:solidFill>
              </a:rPr>
              <a:t/>
            </a:r>
            <a:br>
              <a:rPr lang="en-US" altLang="en-US" b="1" i="1" dirty="0" smtClean="0">
                <a:solidFill>
                  <a:schemeClr val="bg1"/>
                </a:solidFill>
              </a:rPr>
            </a:br>
            <a:r>
              <a:rPr lang="en-US" altLang="en-US" b="1" i="1" dirty="0" smtClean="0">
                <a:solidFill>
                  <a:schemeClr val="bg1"/>
                </a:solidFill>
              </a:rPr>
              <a:t/>
            </a:r>
            <a:br>
              <a:rPr lang="en-US" altLang="en-US" b="1" i="1" dirty="0" smtClean="0">
                <a:solidFill>
                  <a:schemeClr val="bg1"/>
                </a:solidFill>
              </a:rPr>
            </a:br>
            <a:r>
              <a:rPr lang="en-US" altLang="en-US" b="1" i="1" dirty="0" smtClean="0">
                <a:solidFill>
                  <a:schemeClr val="bg1"/>
                </a:solidFill>
              </a:rPr>
              <a:t/>
            </a:r>
            <a:br>
              <a:rPr lang="en-US" altLang="en-US" b="1" i="1" dirty="0" smtClean="0">
                <a:solidFill>
                  <a:schemeClr val="bg1"/>
                </a:solidFill>
              </a:rPr>
            </a:br>
            <a:r>
              <a:rPr lang="en-US" altLang="en-US" b="1" i="1" dirty="0">
                <a:solidFill>
                  <a:schemeClr val="bg1"/>
                </a:solidFill>
              </a:rPr>
              <a:t/>
            </a:r>
            <a:br>
              <a:rPr lang="en-US" altLang="en-US" b="1" i="1" dirty="0">
                <a:solidFill>
                  <a:schemeClr val="bg1"/>
                </a:solidFill>
              </a:rPr>
            </a:br>
            <a:r>
              <a:rPr lang="en-US" altLang="en-US" b="1" i="1" dirty="0">
                <a:solidFill>
                  <a:schemeClr val="bg1"/>
                </a:solidFill>
              </a:rPr>
              <a:t/>
            </a:r>
            <a:br>
              <a:rPr lang="en-US" altLang="en-US" b="1" i="1" dirty="0">
                <a:solidFill>
                  <a:schemeClr val="bg1"/>
                </a:solidFill>
              </a:rPr>
            </a:br>
            <a:r>
              <a:rPr lang="en-AU" i="1" dirty="0" smtClean="0">
                <a:solidFill>
                  <a:schemeClr val="bg1"/>
                </a:solidFill>
              </a:rPr>
              <a:t/>
            </a:r>
            <a:br>
              <a:rPr lang="en-AU" i="1" dirty="0" smtClean="0">
                <a:solidFill>
                  <a:schemeClr val="bg1"/>
                </a:solidFill>
              </a:rPr>
            </a:br>
            <a:r>
              <a:rPr lang="en-AU" dirty="0">
                <a:solidFill>
                  <a:srgbClr val="E4E909"/>
                </a:solidFill>
              </a:rPr>
              <a:t/>
            </a:r>
            <a:br>
              <a:rPr lang="en-AU" dirty="0">
                <a:solidFill>
                  <a:srgbClr val="E4E909"/>
                </a:solidFill>
              </a:rPr>
            </a:br>
            <a:r>
              <a:rPr lang="en-AU" dirty="0" smtClean="0">
                <a:solidFill>
                  <a:srgbClr val="E4E909"/>
                </a:solidFill>
              </a:rPr>
              <a:t/>
            </a:r>
            <a:br>
              <a:rPr lang="en-AU" dirty="0" smtClean="0">
                <a:solidFill>
                  <a:srgbClr val="E4E909"/>
                </a:solidFill>
              </a:rPr>
            </a:br>
            <a:endParaRPr lang="en-AU" kern="0" dirty="0">
              <a:solidFill>
                <a:schemeClr val="bg1"/>
              </a:solidFill>
            </a:endParaRPr>
          </a:p>
        </p:txBody>
      </p:sp>
      <p:pic>
        <p:nvPicPr>
          <p:cNvPr id="2" name="Picture 1"/>
          <p:cNvPicPr>
            <a:picLocks noChangeAspect="1"/>
          </p:cNvPicPr>
          <p:nvPr/>
        </p:nvPicPr>
        <p:blipFill>
          <a:blip r:embed="rId5"/>
          <a:stretch>
            <a:fillRect/>
          </a:stretch>
        </p:blipFill>
        <p:spPr>
          <a:xfrm>
            <a:off x="10476656" y="3429000"/>
            <a:ext cx="2952328" cy="3578133"/>
          </a:xfrm>
          <a:prstGeom prst="rect">
            <a:avLst/>
          </a:prstGeom>
        </p:spPr>
      </p:pic>
    </p:spTree>
    <p:extLst>
      <p:ext uri="{BB962C8B-B14F-4D97-AF65-F5344CB8AC3E}">
        <p14:creationId xmlns:p14="http://schemas.microsoft.com/office/powerpoint/2010/main" val="12008683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9251" name="Rectangle 3"/>
          <p:cNvSpPr>
            <a:spLocks noGrp="1" noChangeArrowheads="1"/>
          </p:cNvSpPr>
          <p:nvPr>
            <p:ph idx="1"/>
          </p:nvPr>
        </p:nvSpPr>
        <p:spPr>
          <a:xfrm>
            <a:off x="215516" y="1150049"/>
            <a:ext cx="8712968" cy="3505200"/>
          </a:xfrm>
        </p:spPr>
        <p:txBody>
          <a:bodyPr/>
          <a:lstStyle/>
          <a:p>
            <a:pPr marL="0" indent="0" eaLnBrk="1" hangingPunct="1">
              <a:spcBef>
                <a:spcPct val="0"/>
              </a:spcBef>
              <a:buNone/>
            </a:pPr>
            <a:endParaRPr lang="en-US" altLang="en-US" sz="3600" b="1" dirty="0" smtClean="0">
              <a:solidFill>
                <a:schemeClr val="bg1"/>
              </a:solidFill>
            </a:endParaRPr>
          </a:p>
          <a:p>
            <a:pPr marL="0" indent="0" algn="ctr" eaLnBrk="1" hangingPunct="1">
              <a:spcBef>
                <a:spcPct val="0"/>
              </a:spcBef>
              <a:buNone/>
            </a:pPr>
            <a:endParaRPr lang="en-AU" altLang="en-US" sz="1800" b="1" dirty="0" smtClean="0">
              <a:solidFill>
                <a:schemeClr val="bg1"/>
              </a:solidFill>
            </a:endParaRPr>
          </a:p>
          <a:p>
            <a:pPr marL="0" indent="0" algn="ctr" eaLnBrk="1" hangingPunct="1">
              <a:spcBef>
                <a:spcPct val="0"/>
              </a:spcBef>
              <a:buNone/>
            </a:pPr>
            <a:r>
              <a:rPr lang="en-AU" altLang="en-US" sz="3600" b="1" dirty="0" smtClean="0">
                <a:solidFill>
                  <a:schemeClr val="bg1"/>
                </a:solidFill>
              </a:rPr>
              <a:t>Being </a:t>
            </a:r>
            <a:r>
              <a:rPr lang="en-AU" altLang="en-US" sz="3600" b="1" dirty="0">
                <a:solidFill>
                  <a:schemeClr val="bg1"/>
                </a:solidFill>
              </a:rPr>
              <a:t>“Face to Face with Jesus”</a:t>
            </a:r>
          </a:p>
          <a:p>
            <a:pPr marL="0" indent="0" algn="ctr" eaLnBrk="1" hangingPunct="1">
              <a:spcBef>
                <a:spcPct val="0"/>
              </a:spcBef>
              <a:buNone/>
            </a:pPr>
            <a:r>
              <a:rPr lang="en-AU" altLang="en-US" sz="3600" b="1" dirty="0">
                <a:solidFill>
                  <a:schemeClr val="bg1"/>
                </a:solidFill>
              </a:rPr>
              <a:t>	</a:t>
            </a:r>
            <a:endParaRPr lang="en-AU" altLang="en-US" sz="3600" b="1" dirty="0" smtClean="0">
              <a:solidFill>
                <a:schemeClr val="bg1"/>
              </a:solidFill>
            </a:endParaRPr>
          </a:p>
          <a:p>
            <a:pPr marL="0" indent="0" algn="ctr" eaLnBrk="1" hangingPunct="1">
              <a:spcBef>
                <a:spcPct val="0"/>
              </a:spcBef>
              <a:buNone/>
            </a:pPr>
            <a:endParaRPr lang="en-AU" altLang="en-US" sz="3600" b="1" dirty="0" smtClean="0">
              <a:solidFill>
                <a:schemeClr val="bg1"/>
              </a:solidFill>
            </a:endParaRPr>
          </a:p>
          <a:p>
            <a:pPr marL="0" indent="0" algn="ctr" eaLnBrk="1" hangingPunct="1">
              <a:spcBef>
                <a:spcPct val="0"/>
              </a:spcBef>
              <a:buNone/>
            </a:pPr>
            <a:endParaRPr lang="en-AU" altLang="en-US" sz="3600" b="1" dirty="0" smtClean="0">
              <a:solidFill>
                <a:schemeClr val="bg1"/>
              </a:solidFill>
            </a:endParaRPr>
          </a:p>
          <a:p>
            <a:pPr marL="0" indent="0" algn="ctr" eaLnBrk="1" hangingPunct="1">
              <a:spcBef>
                <a:spcPct val="0"/>
              </a:spcBef>
              <a:buNone/>
            </a:pPr>
            <a:r>
              <a:rPr lang="en-AU" altLang="en-US" sz="3600" b="1" dirty="0" smtClean="0">
                <a:solidFill>
                  <a:schemeClr val="bg1"/>
                </a:solidFill>
              </a:rPr>
              <a:t>Bringing </a:t>
            </a:r>
            <a:r>
              <a:rPr lang="en-AU" altLang="en-US" sz="3600" b="1" dirty="0">
                <a:solidFill>
                  <a:schemeClr val="bg1"/>
                </a:solidFill>
              </a:rPr>
              <a:t>others ‘Face to Face with </a:t>
            </a:r>
            <a:r>
              <a:rPr lang="en-AU" altLang="en-US" sz="3600" b="1" dirty="0" smtClean="0">
                <a:solidFill>
                  <a:schemeClr val="bg1"/>
                </a:solidFill>
              </a:rPr>
              <a:t>Jesus</a:t>
            </a:r>
          </a:p>
          <a:p>
            <a:pPr marL="0" indent="0" algn="ctr" eaLnBrk="1" hangingPunct="1">
              <a:spcBef>
                <a:spcPct val="0"/>
              </a:spcBef>
              <a:buNone/>
            </a:pPr>
            <a:endParaRPr lang="en-AU" altLang="en-US" sz="3600" b="1" dirty="0" smtClean="0">
              <a:solidFill>
                <a:schemeClr val="bg1"/>
              </a:solidFill>
            </a:endParaRPr>
          </a:p>
          <a:p>
            <a:pPr marL="0" indent="0" algn="ctr" eaLnBrk="1" hangingPunct="1">
              <a:spcBef>
                <a:spcPct val="0"/>
              </a:spcBef>
              <a:buNone/>
            </a:pPr>
            <a:r>
              <a:rPr lang="en-AU" altLang="en-US" sz="3600" i="1" dirty="0">
                <a:solidFill>
                  <a:srgbClr val="FFFF00"/>
                </a:solidFill>
              </a:rPr>
              <a:t>“Would you be interested to see what God’s Word might </a:t>
            </a:r>
            <a:r>
              <a:rPr lang="en-AU" altLang="en-US" sz="3600" i="1" dirty="0" smtClean="0">
                <a:solidFill>
                  <a:srgbClr val="FFFF00"/>
                </a:solidFill>
              </a:rPr>
              <a:t>say about that?”</a:t>
            </a:r>
            <a:endParaRPr lang="en-AU" altLang="en-US" sz="3600" b="1" dirty="0" smtClean="0">
              <a:solidFill>
                <a:schemeClr val="bg1"/>
              </a:solidFill>
            </a:endParaRPr>
          </a:p>
          <a:p>
            <a:pPr marL="0" indent="0" algn="ctr" eaLnBrk="1" hangingPunct="1">
              <a:spcBef>
                <a:spcPct val="0"/>
              </a:spcBef>
              <a:buNone/>
            </a:pPr>
            <a:endParaRPr lang="en-AU" altLang="en-US" sz="3600" i="1" dirty="0">
              <a:solidFill>
                <a:srgbClr val="FFFF00"/>
              </a:solidFill>
            </a:endParaRPr>
          </a:p>
          <a:p>
            <a:pPr algn="ctr" eaLnBrk="1" hangingPunct="1">
              <a:spcBef>
                <a:spcPct val="0"/>
              </a:spcBef>
              <a:buFont typeface="Wingdings" panose="05000000000000000000" pitchFamily="2" charset="2"/>
              <a:buChar char="§"/>
            </a:pPr>
            <a:endParaRPr lang="en-US" altLang="en-US" sz="3600" b="1" dirty="0" smtClean="0">
              <a:solidFill>
                <a:schemeClr val="bg1"/>
              </a:solidFill>
            </a:endParaRPr>
          </a:p>
          <a:p>
            <a:pPr algn="ctr" eaLnBrk="1" hangingPunct="1">
              <a:spcBef>
                <a:spcPct val="0"/>
              </a:spcBef>
              <a:buFont typeface="Wingdings" panose="05000000000000000000" pitchFamily="2" charset="2"/>
              <a:buChar char="§"/>
            </a:pPr>
            <a:endParaRPr lang="en-US" altLang="en-US" sz="3600" b="1" dirty="0">
              <a:solidFill>
                <a:schemeClr val="bg1"/>
              </a:solidFill>
            </a:endParaRPr>
          </a:p>
        </p:txBody>
      </p:sp>
      <p:sp>
        <p:nvSpPr>
          <p:cNvPr id="4" name="Title 1"/>
          <p:cNvSpPr txBox="1">
            <a:spLocks/>
          </p:cNvSpPr>
          <p:nvPr/>
        </p:nvSpPr>
        <p:spPr bwMode="auto">
          <a:xfrm>
            <a:off x="14242" y="18864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kern="0" dirty="0" smtClean="0">
                <a:solidFill>
                  <a:srgbClr val="E4E909"/>
                </a:solidFill>
              </a:rPr>
              <a:t>“</a:t>
            </a:r>
            <a:r>
              <a:rPr lang="en-AU" kern="0" dirty="0" smtClean="0">
                <a:solidFill>
                  <a:srgbClr val="E4E909"/>
                </a:solidFill>
              </a:rPr>
              <a:t>Biblical </a:t>
            </a:r>
            <a:r>
              <a:rPr lang="en-AU" kern="0" dirty="0">
                <a:solidFill>
                  <a:srgbClr val="E4E909"/>
                </a:solidFill>
              </a:rPr>
              <a:t>Peacemaking is the Holy Spirit’s work…”</a:t>
            </a:r>
            <a:endParaRPr lang="en-AU" kern="0" dirty="0">
              <a:solidFill>
                <a:srgbClr val="E4E909"/>
              </a:solidFill>
            </a:endParaRPr>
          </a:p>
        </p:txBody>
      </p:sp>
    </p:spTree>
    <p:extLst>
      <p:ext uri="{BB962C8B-B14F-4D97-AF65-F5344CB8AC3E}">
        <p14:creationId xmlns:p14="http://schemas.microsoft.com/office/powerpoint/2010/main" val="3157566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 name="Picture 2" descr="E:\art\Jesus\jesus-4kids250.jpg"/>
          <p:cNvPicPr>
            <a:picLocks noChangeAspect="1" noChangeArrowheads="1"/>
          </p:cNvPicPr>
          <p:nvPr/>
        </p:nvPicPr>
        <p:blipFill>
          <a:blip r:embed="rId4" cstate="print"/>
          <a:srcRect/>
          <a:stretch>
            <a:fillRect/>
          </a:stretch>
        </p:blipFill>
        <p:spPr bwMode="auto">
          <a:xfrm>
            <a:off x="9540552" y="116632"/>
            <a:ext cx="3857003" cy="3085603"/>
          </a:xfrm>
          <a:prstGeom prst="rect">
            <a:avLst/>
          </a:prstGeom>
          <a:noFill/>
        </p:spPr>
      </p:pic>
      <p:sp>
        <p:nvSpPr>
          <p:cNvPr id="7" name="Title 1"/>
          <p:cNvSpPr txBox="1">
            <a:spLocks/>
          </p:cNvSpPr>
          <p:nvPr/>
        </p:nvSpPr>
        <p:spPr bwMode="auto">
          <a:xfrm>
            <a:off x="10324" y="548680"/>
            <a:ext cx="9170188"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kern="0" dirty="0" smtClean="0">
                <a:solidFill>
                  <a:srgbClr val="E4E909"/>
                </a:solidFill>
              </a:rPr>
              <a:t>Touching the brokenness </a:t>
            </a:r>
          </a:p>
          <a:p>
            <a:r>
              <a:rPr lang="en-AU" dirty="0" smtClean="0">
                <a:solidFill>
                  <a:srgbClr val="E4E909"/>
                </a:solidFill>
              </a:rPr>
              <a:t>to </a:t>
            </a:r>
            <a:r>
              <a:rPr lang="en-AU" dirty="0">
                <a:solidFill>
                  <a:srgbClr val="E4E909"/>
                </a:solidFill>
              </a:rPr>
              <a:t>bring healing!</a:t>
            </a:r>
            <a:endParaRPr lang="en-AU" kern="0" dirty="0">
              <a:solidFill>
                <a:srgbClr val="E4E909"/>
              </a:solidFill>
            </a:endParaRPr>
          </a:p>
        </p:txBody>
      </p:sp>
      <p:sp>
        <p:nvSpPr>
          <p:cNvPr id="5" name="Title 1"/>
          <p:cNvSpPr txBox="1">
            <a:spLocks noGrp="1"/>
          </p:cNvSpPr>
          <p:nvPr>
            <p:ph type="title"/>
          </p:nvPr>
        </p:nvSpPr>
        <p:spPr bwMode="auto">
          <a:xfrm>
            <a:off x="-36512" y="7542584"/>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dirty="0" smtClean="0">
                <a:solidFill>
                  <a:schemeClr val="bg1"/>
                </a:solidFill>
              </a:rPr>
              <a:t/>
            </a:r>
            <a:br>
              <a:rPr lang="en-AU" dirty="0" smtClean="0">
                <a:solidFill>
                  <a:schemeClr val="bg1"/>
                </a:solidFill>
              </a:rPr>
            </a:br>
            <a:r>
              <a:rPr lang="en-AU" dirty="0">
                <a:solidFill>
                  <a:schemeClr val="bg1"/>
                </a:solidFill>
              </a:rPr>
              <a:t/>
            </a:r>
            <a:br>
              <a:rPr lang="en-AU" dirty="0">
                <a:solidFill>
                  <a:schemeClr val="bg1"/>
                </a:solidFill>
              </a:rPr>
            </a:br>
            <a:r>
              <a:rPr lang="en-AU" dirty="0" smtClean="0">
                <a:solidFill>
                  <a:schemeClr val="bg1"/>
                </a:solidFill>
              </a:rPr>
              <a:t>Q</a:t>
            </a:r>
            <a:r>
              <a:rPr lang="en-AU" dirty="0" smtClean="0">
                <a:solidFill>
                  <a:schemeClr val="bg1"/>
                </a:solidFill>
              </a:rPr>
              <a:t>uestions that serve the heart</a:t>
            </a:r>
            <a:br>
              <a:rPr lang="en-AU" dirty="0" smtClean="0">
                <a:solidFill>
                  <a:schemeClr val="bg1"/>
                </a:solidFill>
              </a:rPr>
            </a:br>
            <a:r>
              <a:rPr lang="en-AU" dirty="0">
                <a:solidFill>
                  <a:schemeClr val="bg1"/>
                </a:solidFill>
              </a:rPr>
              <a:t/>
            </a:r>
            <a:br>
              <a:rPr lang="en-AU" dirty="0">
                <a:solidFill>
                  <a:schemeClr val="bg1"/>
                </a:solidFill>
              </a:rPr>
            </a:br>
            <a:r>
              <a:rPr lang="en-AU" i="1" dirty="0" smtClean="0">
                <a:solidFill>
                  <a:schemeClr val="bg1"/>
                </a:solidFill>
              </a:rPr>
              <a:t>I’m hearing guilt, is that true?</a:t>
            </a:r>
            <a:br>
              <a:rPr lang="en-AU" i="1" dirty="0" smtClean="0">
                <a:solidFill>
                  <a:schemeClr val="bg1"/>
                </a:solidFill>
              </a:rPr>
            </a:br>
            <a:r>
              <a:rPr lang="en-AU" i="1" dirty="0" smtClean="0">
                <a:solidFill>
                  <a:schemeClr val="bg1"/>
                </a:solidFill>
              </a:rPr>
              <a:t/>
            </a:r>
            <a:br>
              <a:rPr lang="en-AU" i="1" dirty="0" smtClean="0">
                <a:solidFill>
                  <a:schemeClr val="bg1"/>
                </a:solidFill>
              </a:rPr>
            </a:br>
            <a:r>
              <a:rPr lang="en-AU" i="1" dirty="0" smtClean="0">
                <a:solidFill>
                  <a:schemeClr val="bg1"/>
                </a:solidFill>
              </a:rPr>
              <a:t>I’m hearing shame, is that what you are feeling?</a:t>
            </a:r>
            <a:r>
              <a:rPr lang="en-AU" dirty="0" smtClean="0">
                <a:solidFill>
                  <a:schemeClr val="bg1"/>
                </a:solidFill>
              </a:rPr>
              <a:t/>
            </a:r>
            <a:br>
              <a:rPr lang="en-AU" dirty="0" smtClean="0">
                <a:solidFill>
                  <a:schemeClr val="bg1"/>
                </a:solidFill>
              </a:rPr>
            </a:br>
            <a:r>
              <a:rPr lang="en-AU" dirty="0">
                <a:solidFill>
                  <a:schemeClr val="bg1"/>
                </a:solidFill>
              </a:rPr>
              <a:t/>
            </a:r>
            <a:br>
              <a:rPr lang="en-AU" dirty="0">
                <a:solidFill>
                  <a:schemeClr val="bg1"/>
                </a:solidFill>
              </a:rPr>
            </a:br>
            <a:r>
              <a:rPr lang="en-US" altLang="en-US" b="1" i="1" dirty="0" smtClean="0">
                <a:solidFill>
                  <a:schemeClr val="bg1"/>
                </a:solidFill>
              </a:rPr>
              <a:t/>
            </a:r>
            <a:br>
              <a:rPr lang="en-US" altLang="en-US" b="1" i="1" dirty="0" smtClean="0">
                <a:solidFill>
                  <a:schemeClr val="bg1"/>
                </a:solidFill>
              </a:rPr>
            </a:br>
            <a:r>
              <a:rPr lang="en-US" altLang="en-US" b="1" i="1" dirty="0">
                <a:solidFill>
                  <a:schemeClr val="bg1"/>
                </a:solidFill>
              </a:rPr>
              <a:t/>
            </a:r>
            <a:br>
              <a:rPr lang="en-US" altLang="en-US" b="1" i="1" dirty="0">
                <a:solidFill>
                  <a:schemeClr val="bg1"/>
                </a:solidFill>
              </a:rPr>
            </a:br>
            <a:r>
              <a:rPr lang="en-US" altLang="en-US" b="1" i="1" dirty="0">
                <a:solidFill>
                  <a:schemeClr val="bg1"/>
                </a:solidFill>
              </a:rPr>
              <a:t/>
            </a:r>
            <a:br>
              <a:rPr lang="en-US" altLang="en-US" b="1" i="1" dirty="0">
                <a:solidFill>
                  <a:schemeClr val="bg1"/>
                </a:solidFill>
              </a:rPr>
            </a:br>
            <a:r>
              <a:rPr lang="en-US" altLang="en-US" b="1" i="1" dirty="0" smtClean="0">
                <a:solidFill>
                  <a:schemeClr val="bg1"/>
                </a:solidFill>
              </a:rPr>
              <a:t/>
            </a:r>
            <a:br>
              <a:rPr lang="en-US" altLang="en-US" b="1" i="1" dirty="0" smtClean="0">
                <a:solidFill>
                  <a:schemeClr val="bg1"/>
                </a:solidFill>
              </a:rPr>
            </a:br>
            <a:r>
              <a:rPr lang="en-US" altLang="en-US" b="1" i="1" dirty="0" smtClean="0">
                <a:solidFill>
                  <a:schemeClr val="bg1"/>
                </a:solidFill>
              </a:rPr>
              <a:t/>
            </a:r>
            <a:br>
              <a:rPr lang="en-US" altLang="en-US" b="1" i="1" dirty="0" smtClean="0">
                <a:solidFill>
                  <a:schemeClr val="bg1"/>
                </a:solidFill>
              </a:rPr>
            </a:br>
            <a:r>
              <a:rPr lang="en-US" altLang="en-US" b="1" i="1" dirty="0" smtClean="0">
                <a:solidFill>
                  <a:schemeClr val="bg1"/>
                </a:solidFill>
              </a:rPr>
              <a:t/>
            </a:r>
            <a:br>
              <a:rPr lang="en-US" altLang="en-US" b="1" i="1" dirty="0" smtClean="0">
                <a:solidFill>
                  <a:schemeClr val="bg1"/>
                </a:solidFill>
              </a:rPr>
            </a:br>
            <a:r>
              <a:rPr lang="en-US" altLang="en-US" b="1" i="1" dirty="0">
                <a:solidFill>
                  <a:schemeClr val="bg1"/>
                </a:solidFill>
              </a:rPr>
              <a:t/>
            </a:r>
            <a:br>
              <a:rPr lang="en-US" altLang="en-US" b="1" i="1" dirty="0">
                <a:solidFill>
                  <a:schemeClr val="bg1"/>
                </a:solidFill>
              </a:rPr>
            </a:br>
            <a:r>
              <a:rPr lang="en-US" altLang="en-US" b="1" i="1" dirty="0">
                <a:solidFill>
                  <a:schemeClr val="bg1"/>
                </a:solidFill>
              </a:rPr>
              <a:t/>
            </a:r>
            <a:br>
              <a:rPr lang="en-US" altLang="en-US" b="1" i="1" dirty="0">
                <a:solidFill>
                  <a:schemeClr val="bg1"/>
                </a:solidFill>
              </a:rPr>
            </a:br>
            <a:r>
              <a:rPr lang="en-AU" i="1" dirty="0" smtClean="0">
                <a:solidFill>
                  <a:schemeClr val="bg1"/>
                </a:solidFill>
              </a:rPr>
              <a:t/>
            </a:r>
            <a:br>
              <a:rPr lang="en-AU" i="1" dirty="0" smtClean="0">
                <a:solidFill>
                  <a:schemeClr val="bg1"/>
                </a:solidFill>
              </a:rPr>
            </a:br>
            <a:r>
              <a:rPr lang="en-AU" dirty="0">
                <a:solidFill>
                  <a:srgbClr val="E4E909"/>
                </a:solidFill>
              </a:rPr>
              <a:t/>
            </a:r>
            <a:br>
              <a:rPr lang="en-AU" dirty="0">
                <a:solidFill>
                  <a:srgbClr val="E4E909"/>
                </a:solidFill>
              </a:rPr>
            </a:br>
            <a:r>
              <a:rPr lang="en-AU" dirty="0" smtClean="0">
                <a:solidFill>
                  <a:srgbClr val="E4E909"/>
                </a:solidFill>
              </a:rPr>
              <a:t/>
            </a:r>
            <a:br>
              <a:rPr lang="en-AU" dirty="0" smtClean="0">
                <a:solidFill>
                  <a:srgbClr val="E4E909"/>
                </a:solidFill>
              </a:rPr>
            </a:br>
            <a:endParaRPr lang="en-AU" kern="0" dirty="0">
              <a:solidFill>
                <a:schemeClr val="bg1"/>
              </a:solidFill>
            </a:endParaRPr>
          </a:p>
        </p:txBody>
      </p:sp>
      <p:pic>
        <p:nvPicPr>
          <p:cNvPr id="2" name="Picture 1"/>
          <p:cNvPicPr>
            <a:picLocks noChangeAspect="1"/>
          </p:cNvPicPr>
          <p:nvPr/>
        </p:nvPicPr>
        <p:blipFill>
          <a:blip r:embed="rId5"/>
          <a:stretch>
            <a:fillRect/>
          </a:stretch>
        </p:blipFill>
        <p:spPr>
          <a:xfrm>
            <a:off x="10476656" y="3429000"/>
            <a:ext cx="2952328" cy="3578133"/>
          </a:xfrm>
          <a:prstGeom prst="rect">
            <a:avLst/>
          </a:prstGeom>
        </p:spPr>
      </p:pic>
    </p:spTree>
    <p:extLst>
      <p:ext uri="{BB962C8B-B14F-4D97-AF65-F5344CB8AC3E}">
        <p14:creationId xmlns:p14="http://schemas.microsoft.com/office/powerpoint/2010/main" val="42853163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9251" name="Rectangle 3"/>
          <p:cNvSpPr>
            <a:spLocks noGrp="1" noChangeArrowheads="1"/>
          </p:cNvSpPr>
          <p:nvPr>
            <p:ph idx="1"/>
          </p:nvPr>
        </p:nvSpPr>
        <p:spPr>
          <a:xfrm>
            <a:off x="0" y="1340768"/>
            <a:ext cx="9107488" cy="3505200"/>
          </a:xfrm>
        </p:spPr>
        <p:txBody>
          <a:bodyPr/>
          <a:lstStyle/>
          <a:p>
            <a:pPr marL="0" indent="0" algn="ctr" eaLnBrk="1" hangingPunct="1">
              <a:spcBef>
                <a:spcPct val="0"/>
              </a:spcBef>
              <a:buNone/>
            </a:pPr>
            <a:endParaRPr lang="en-US" altLang="en-US" sz="3600" b="1" dirty="0" smtClean="0">
              <a:solidFill>
                <a:schemeClr val="bg1"/>
              </a:solidFill>
            </a:endParaRPr>
          </a:p>
          <a:p>
            <a:pPr marL="0" indent="0" algn="ctr" eaLnBrk="1" hangingPunct="1">
              <a:spcBef>
                <a:spcPct val="0"/>
              </a:spcBef>
              <a:buNone/>
            </a:pPr>
            <a:endParaRPr lang="en-AU" altLang="en-US" sz="3600" b="1" i="1" dirty="0" smtClean="0">
              <a:solidFill>
                <a:schemeClr val="bg1"/>
              </a:solidFill>
            </a:endParaRPr>
          </a:p>
          <a:p>
            <a:pPr marL="0" indent="0" algn="ctr" eaLnBrk="1" hangingPunct="1">
              <a:spcBef>
                <a:spcPct val="0"/>
              </a:spcBef>
              <a:buNone/>
            </a:pPr>
            <a:r>
              <a:rPr lang="en-AU" altLang="en-US" sz="3600" b="1" i="1" dirty="0" smtClean="0">
                <a:solidFill>
                  <a:schemeClr val="bg1"/>
                </a:solidFill>
              </a:rPr>
              <a:t>David </a:t>
            </a:r>
            <a:r>
              <a:rPr lang="en-AU" altLang="en-US" sz="3600" b="1" i="1" dirty="0" smtClean="0">
                <a:solidFill>
                  <a:schemeClr val="bg1"/>
                </a:solidFill>
              </a:rPr>
              <a:t>–</a:t>
            </a:r>
            <a:r>
              <a:rPr lang="en-AU" altLang="en-US" sz="3600" b="1" i="1" dirty="0" smtClean="0">
                <a:solidFill>
                  <a:schemeClr val="bg1"/>
                </a:solidFill>
              </a:rPr>
              <a:t> Psalm 51</a:t>
            </a:r>
          </a:p>
          <a:p>
            <a:pPr marL="0" indent="0" algn="ctr" eaLnBrk="1" hangingPunct="1">
              <a:spcBef>
                <a:spcPct val="0"/>
              </a:spcBef>
              <a:buNone/>
            </a:pPr>
            <a:endParaRPr lang="en-AU" altLang="en-US" sz="3600" b="1" i="1" dirty="0">
              <a:solidFill>
                <a:schemeClr val="bg1"/>
              </a:solidFill>
            </a:endParaRPr>
          </a:p>
          <a:p>
            <a:pPr marL="0" indent="0" algn="ctr" eaLnBrk="1" hangingPunct="1">
              <a:spcBef>
                <a:spcPct val="0"/>
              </a:spcBef>
              <a:buNone/>
            </a:pPr>
            <a:r>
              <a:rPr lang="en-AU" altLang="en-US" sz="3600" b="1" i="1" dirty="0" smtClean="0">
                <a:solidFill>
                  <a:schemeClr val="bg1"/>
                </a:solidFill>
              </a:rPr>
              <a:t>“Create in me a clean heart…</a:t>
            </a:r>
          </a:p>
          <a:p>
            <a:pPr marL="0" indent="0" algn="ctr" eaLnBrk="1" hangingPunct="1">
              <a:spcBef>
                <a:spcPct val="0"/>
              </a:spcBef>
              <a:buNone/>
            </a:pPr>
            <a:endParaRPr lang="en-AU" altLang="en-US" sz="3600" b="1" i="1" dirty="0">
              <a:solidFill>
                <a:schemeClr val="bg1"/>
              </a:solidFill>
            </a:endParaRPr>
          </a:p>
          <a:p>
            <a:pPr marL="0" indent="0" algn="ctr" eaLnBrk="1" hangingPunct="1">
              <a:spcBef>
                <a:spcPct val="0"/>
              </a:spcBef>
              <a:buNone/>
            </a:pPr>
            <a:r>
              <a:rPr lang="en-AU" altLang="en-US" sz="3600" b="1" i="1" dirty="0" smtClean="0">
                <a:solidFill>
                  <a:schemeClr val="bg1"/>
                </a:solidFill>
              </a:rPr>
              <a:t>…</a:t>
            </a:r>
            <a:r>
              <a:rPr lang="en-AU" altLang="en-US" sz="3600" b="1" i="1" dirty="0" smtClean="0">
                <a:solidFill>
                  <a:schemeClr val="bg1"/>
                </a:solidFill>
              </a:rPr>
              <a:t>and </a:t>
            </a:r>
            <a:r>
              <a:rPr lang="en-AU" altLang="en-US" sz="3600" b="1" i="1" dirty="0">
                <a:solidFill>
                  <a:schemeClr val="bg1"/>
                </a:solidFill>
              </a:rPr>
              <a:t>I will teach </a:t>
            </a:r>
            <a:r>
              <a:rPr lang="en-AU" altLang="en-US" sz="3600" b="1" i="1" dirty="0" smtClean="0">
                <a:solidFill>
                  <a:schemeClr val="bg1"/>
                </a:solidFill>
              </a:rPr>
              <a:t>transgressors your ways,</a:t>
            </a:r>
          </a:p>
          <a:p>
            <a:pPr marL="0" indent="0" algn="ctr" eaLnBrk="1" hangingPunct="1">
              <a:spcBef>
                <a:spcPct val="0"/>
              </a:spcBef>
              <a:buNone/>
            </a:pPr>
            <a:r>
              <a:rPr lang="en-AU" altLang="en-US" sz="3600" b="1" i="1" dirty="0">
                <a:solidFill>
                  <a:schemeClr val="bg1"/>
                </a:solidFill>
              </a:rPr>
              <a:t>a</a:t>
            </a:r>
            <a:r>
              <a:rPr lang="en-AU" altLang="en-US" sz="3600" b="1" i="1" dirty="0" smtClean="0">
                <a:solidFill>
                  <a:schemeClr val="bg1"/>
                </a:solidFill>
              </a:rPr>
              <a:t>nd sinners will return to you</a:t>
            </a:r>
            <a:r>
              <a:rPr lang="en-AU" altLang="en-US" sz="3600" b="1" i="1" dirty="0" smtClean="0">
                <a:solidFill>
                  <a:schemeClr val="bg1"/>
                </a:solidFill>
              </a:rPr>
              <a:t>!”</a:t>
            </a:r>
            <a:endParaRPr lang="en-US" altLang="en-US" sz="3600" b="1" i="1" dirty="0">
              <a:solidFill>
                <a:schemeClr val="bg1"/>
              </a:solidFill>
            </a:endParaRPr>
          </a:p>
        </p:txBody>
      </p:sp>
      <p:sp>
        <p:nvSpPr>
          <p:cNvPr id="4" name="Title 1"/>
          <p:cNvSpPr txBox="1">
            <a:spLocks/>
          </p:cNvSpPr>
          <p:nvPr/>
        </p:nvSpPr>
        <p:spPr bwMode="auto">
          <a:xfrm>
            <a:off x="-36512" y="116632"/>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kern="0" dirty="0" smtClean="0">
                <a:solidFill>
                  <a:srgbClr val="E4E909"/>
                </a:solidFill>
              </a:rPr>
              <a:t>“Life in the body of Christ!”</a:t>
            </a:r>
            <a:endParaRPr lang="en-AU" kern="0" dirty="0">
              <a:solidFill>
                <a:srgbClr val="E4E909"/>
              </a:solidFill>
            </a:endParaRPr>
          </a:p>
        </p:txBody>
      </p:sp>
    </p:spTree>
    <p:extLst>
      <p:ext uri="{BB962C8B-B14F-4D97-AF65-F5344CB8AC3E}">
        <p14:creationId xmlns:p14="http://schemas.microsoft.com/office/powerpoint/2010/main" val="789262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09251">
                                            <p:txEl>
                                              <p:pRg st="2" end="2"/>
                                            </p:txEl>
                                          </p:spTgt>
                                        </p:tgtEl>
                                        <p:attrNameLst>
                                          <p:attrName>style.visibility</p:attrName>
                                        </p:attrNameLst>
                                      </p:cBhvr>
                                      <p:to>
                                        <p:strVal val="visible"/>
                                      </p:to>
                                    </p:set>
                                    <p:animEffect transition="in" filter="strips(downRight)">
                                      <p:cBhvr>
                                        <p:cTn id="7" dur="500"/>
                                        <p:tgtEl>
                                          <p:spTgt spid="30925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09251">
                                            <p:txEl>
                                              <p:pRg st="4" end="4"/>
                                            </p:txEl>
                                          </p:spTgt>
                                        </p:tgtEl>
                                        <p:attrNameLst>
                                          <p:attrName>style.visibility</p:attrName>
                                        </p:attrNameLst>
                                      </p:cBhvr>
                                      <p:to>
                                        <p:strVal val="visible"/>
                                      </p:to>
                                    </p:set>
                                    <p:animEffect transition="in" filter="strips(downRight)">
                                      <p:cBhvr>
                                        <p:cTn id="12" dur="500"/>
                                        <p:tgtEl>
                                          <p:spTgt spid="309251">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09251">
                                            <p:txEl>
                                              <p:pRg st="6" end="6"/>
                                            </p:txEl>
                                          </p:spTgt>
                                        </p:tgtEl>
                                        <p:attrNameLst>
                                          <p:attrName>style.visibility</p:attrName>
                                        </p:attrNameLst>
                                      </p:cBhvr>
                                      <p:to>
                                        <p:strVal val="visible"/>
                                      </p:to>
                                    </p:set>
                                    <p:animEffect transition="in" filter="strips(downRight)">
                                      <p:cBhvr>
                                        <p:cTn id="17" dur="500"/>
                                        <p:tgtEl>
                                          <p:spTgt spid="309251">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09251">
                                            <p:txEl>
                                              <p:pRg st="7" end="7"/>
                                            </p:txEl>
                                          </p:spTgt>
                                        </p:tgtEl>
                                        <p:attrNameLst>
                                          <p:attrName>style.visibility</p:attrName>
                                        </p:attrNameLst>
                                      </p:cBhvr>
                                      <p:to>
                                        <p:strVal val="visible"/>
                                      </p:to>
                                    </p:set>
                                    <p:animEffect transition="in" filter="strips(downRight)">
                                      <p:cBhvr>
                                        <p:cTn id="22" dur="500"/>
                                        <p:tgtEl>
                                          <p:spTgt spid="30925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51"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 name="Picture 2" descr="E:\art\Jesus\jesus-4kids250.jpg"/>
          <p:cNvPicPr>
            <a:picLocks noChangeAspect="1" noChangeArrowheads="1"/>
          </p:cNvPicPr>
          <p:nvPr/>
        </p:nvPicPr>
        <p:blipFill>
          <a:blip r:embed="rId4" cstate="print"/>
          <a:srcRect/>
          <a:stretch>
            <a:fillRect/>
          </a:stretch>
        </p:blipFill>
        <p:spPr bwMode="auto">
          <a:xfrm>
            <a:off x="9540552" y="116632"/>
            <a:ext cx="3857003" cy="3085603"/>
          </a:xfrm>
          <a:prstGeom prst="rect">
            <a:avLst/>
          </a:prstGeom>
          <a:noFill/>
        </p:spPr>
      </p:pic>
      <p:sp>
        <p:nvSpPr>
          <p:cNvPr id="7" name="Title 1"/>
          <p:cNvSpPr txBox="1">
            <a:spLocks/>
          </p:cNvSpPr>
          <p:nvPr/>
        </p:nvSpPr>
        <p:spPr bwMode="auto">
          <a:xfrm>
            <a:off x="0" y="5301209"/>
            <a:ext cx="9170188"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endParaRPr lang="en-AU" kern="0" dirty="0">
              <a:solidFill>
                <a:srgbClr val="E4E909"/>
              </a:solidFill>
            </a:endParaRPr>
          </a:p>
        </p:txBody>
      </p:sp>
      <p:sp>
        <p:nvSpPr>
          <p:cNvPr id="5" name="Title 1"/>
          <p:cNvSpPr txBox="1">
            <a:spLocks noGrp="1"/>
          </p:cNvSpPr>
          <p:nvPr>
            <p:ph type="title"/>
          </p:nvPr>
        </p:nvSpPr>
        <p:spPr bwMode="auto">
          <a:xfrm>
            <a:off x="25400" y="1124744"/>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dirty="0" smtClean="0">
                <a:solidFill>
                  <a:srgbClr val="E4E909"/>
                </a:solidFill>
              </a:rPr>
              <a:t>Marriage!</a:t>
            </a:r>
            <a:endParaRPr lang="en-AU" kern="0" dirty="0">
              <a:solidFill>
                <a:srgbClr val="E4E909"/>
              </a:solidFill>
            </a:endParaRPr>
          </a:p>
        </p:txBody>
      </p:sp>
      <p:pic>
        <p:nvPicPr>
          <p:cNvPr id="2" name="Picture 1"/>
          <p:cNvPicPr>
            <a:picLocks noChangeAspect="1"/>
          </p:cNvPicPr>
          <p:nvPr/>
        </p:nvPicPr>
        <p:blipFill>
          <a:blip r:embed="rId5"/>
          <a:stretch>
            <a:fillRect/>
          </a:stretch>
        </p:blipFill>
        <p:spPr>
          <a:xfrm>
            <a:off x="10476656" y="3429000"/>
            <a:ext cx="2952328" cy="3578133"/>
          </a:xfrm>
          <a:prstGeom prst="rect">
            <a:avLst/>
          </a:prstGeom>
        </p:spPr>
      </p:pic>
    </p:spTree>
    <p:extLst>
      <p:ext uri="{BB962C8B-B14F-4D97-AF65-F5344CB8AC3E}">
        <p14:creationId xmlns:p14="http://schemas.microsoft.com/office/powerpoint/2010/main" val="13044905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 name="Picture 2" descr="E:\art\Jesus\jesus-4kids250.jpg"/>
          <p:cNvPicPr>
            <a:picLocks noChangeAspect="1" noChangeArrowheads="1"/>
          </p:cNvPicPr>
          <p:nvPr/>
        </p:nvPicPr>
        <p:blipFill>
          <a:blip r:embed="rId4" cstate="print"/>
          <a:srcRect/>
          <a:stretch>
            <a:fillRect/>
          </a:stretch>
        </p:blipFill>
        <p:spPr bwMode="auto">
          <a:xfrm>
            <a:off x="9540552" y="116632"/>
            <a:ext cx="3857003" cy="3085603"/>
          </a:xfrm>
          <a:prstGeom prst="rect">
            <a:avLst/>
          </a:prstGeom>
          <a:noFill/>
        </p:spPr>
      </p:pic>
      <p:sp>
        <p:nvSpPr>
          <p:cNvPr id="7" name="Title 1"/>
          <p:cNvSpPr txBox="1">
            <a:spLocks/>
          </p:cNvSpPr>
          <p:nvPr/>
        </p:nvSpPr>
        <p:spPr bwMode="auto">
          <a:xfrm>
            <a:off x="-684584" y="5013176"/>
            <a:ext cx="9170188"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endParaRPr lang="en-AU" kern="0" dirty="0">
              <a:solidFill>
                <a:srgbClr val="E4E909"/>
              </a:solidFill>
            </a:endParaRPr>
          </a:p>
        </p:txBody>
      </p:sp>
      <p:sp>
        <p:nvSpPr>
          <p:cNvPr id="5" name="Title 1"/>
          <p:cNvSpPr txBox="1">
            <a:spLocks noGrp="1"/>
          </p:cNvSpPr>
          <p:nvPr>
            <p:ph type="title"/>
          </p:nvPr>
        </p:nvSpPr>
        <p:spPr bwMode="auto">
          <a:xfrm>
            <a:off x="26188" y="2204864"/>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dirty="0">
                <a:solidFill>
                  <a:srgbClr val="E4E909"/>
                </a:solidFill>
              </a:rPr>
              <a:t>Parenting!</a:t>
            </a:r>
            <a:br>
              <a:rPr lang="en-AU" dirty="0">
                <a:solidFill>
                  <a:srgbClr val="E4E909"/>
                </a:solidFill>
              </a:rPr>
            </a:br>
            <a:r>
              <a:rPr lang="en-AU" dirty="0">
                <a:solidFill>
                  <a:srgbClr val="E4E909"/>
                </a:solidFill>
              </a:rPr>
              <a:t/>
            </a:r>
            <a:br>
              <a:rPr lang="en-AU" dirty="0">
                <a:solidFill>
                  <a:srgbClr val="E4E909"/>
                </a:solidFill>
              </a:rPr>
            </a:br>
            <a:endParaRPr lang="en-AU" kern="0" dirty="0">
              <a:solidFill>
                <a:srgbClr val="E4E909"/>
              </a:solidFill>
            </a:endParaRPr>
          </a:p>
        </p:txBody>
      </p:sp>
      <p:pic>
        <p:nvPicPr>
          <p:cNvPr id="2" name="Picture 1"/>
          <p:cNvPicPr>
            <a:picLocks noChangeAspect="1"/>
          </p:cNvPicPr>
          <p:nvPr/>
        </p:nvPicPr>
        <p:blipFill>
          <a:blip r:embed="rId5"/>
          <a:stretch>
            <a:fillRect/>
          </a:stretch>
        </p:blipFill>
        <p:spPr>
          <a:xfrm>
            <a:off x="10476656" y="3429000"/>
            <a:ext cx="2952328" cy="3578133"/>
          </a:xfrm>
          <a:prstGeom prst="rect">
            <a:avLst/>
          </a:prstGeom>
        </p:spPr>
      </p:pic>
    </p:spTree>
    <p:extLst>
      <p:ext uri="{BB962C8B-B14F-4D97-AF65-F5344CB8AC3E}">
        <p14:creationId xmlns:p14="http://schemas.microsoft.com/office/powerpoint/2010/main" val="5139332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 name="Picture 2" descr="E:\art\Jesus\jesus-4kids250.jpg"/>
          <p:cNvPicPr>
            <a:picLocks noChangeAspect="1" noChangeArrowheads="1"/>
          </p:cNvPicPr>
          <p:nvPr/>
        </p:nvPicPr>
        <p:blipFill>
          <a:blip r:embed="rId4" cstate="print"/>
          <a:srcRect/>
          <a:stretch>
            <a:fillRect/>
          </a:stretch>
        </p:blipFill>
        <p:spPr bwMode="auto">
          <a:xfrm>
            <a:off x="9540552" y="116632"/>
            <a:ext cx="3857003" cy="3085603"/>
          </a:xfrm>
          <a:prstGeom prst="rect">
            <a:avLst/>
          </a:prstGeom>
          <a:noFill/>
        </p:spPr>
      </p:pic>
      <p:sp>
        <p:nvSpPr>
          <p:cNvPr id="7" name="Title 1"/>
          <p:cNvSpPr txBox="1">
            <a:spLocks/>
          </p:cNvSpPr>
          <p:nvPr/>
        </p:nvSpPr>
        <p:spPr bwMode="auto">
          <a:xfrm>
            <a:off x="0" y="5301209"/>
            <a:ext cx="9170188"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endParaRPr lang="en-AU" kern="0" dirty="0">
              <a:solidFill>
                <a:srgbClr val="E4E909"/>
              </a:solidFill>
            </a:endParaRPr>
          </a:p>
        </p:txBody>
      </p:sp>
      <p:sp>
        <p:nvSpPr>
          <p:cNvPr id="5" name="Title 1"/>
          <p:cNvSpPr txBox="1">
            <a:spLocks noGrp="1"/>
          </p:cNvSpPr>
          <p:nvPr>
            <p:ph type="title"/>
          </p:nvPr>
        </p:nvSpPr>
        <p:spPr bwMode="auto">
          <a:xfrm>
            <a:off x="26188" y="3236172"/>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dirty="0" smtClean="0">
                <a:solidFill>
                  <a:srgbClr val="E4E909"/>
                </a:solidFill>
              </a:rPr>
              <a:t>Baptised Life in the church!</a:t>
            </a:r>
            <a:br>
              <a:rPr lang="en-AU" dirty="0" smtClean="0">
                <a:solidFill>
                  <a:srgbClr val="E4E909"/>
                </a:solidFill>
              </a:rPr>
            </a:br>
            <a:r>
              <a:rPr lang="en-AU" dirty="0">
                <a:solidFill>
                  <a:srgbClr val="E4E909"/>
                </a:solidFill>
              </a:rPr>
              <a:t/>
            </a:r>
            <a:br>
              <a:rPr lang="en-AU" dirty="0">
                <a:solidFill>
                  <a:srgbClr val="E4E909"/>
                </a:solidFill>
              </a:rPr>
            </a:br>
            <a:r>
              <a:rPr lang="en-AU" dirty="0">
                <a:solidFill>
                  <a:srgbClr val="E4E909"/>
                </a:solidFill>
              </a:rPr>
              <a:t>Ephesians 4:31, 32 </a:t>
            </a:r>
            <a:br>
              <a:rPr lang="en-AU" dirty="0">
                <a:solidFill>
                  <a:srgbClr val="E4E909"/>
                </a:solidFill>
              </a:rPr>
            </a:br>
            <a:r>
              <a:rPr lang="en-AU" dirty="0">
                <a:solidFill>
                  <a:srgbClr val="E4E909"/>
                </a:solidFill>
              </a:rPr>
              <a:t> </a:t>
            </a:r>
            <a:r>
              <a:rPr lang="en-AU" sz="4000" i="1" dirty="0">
                <a:solidFill>
                  <a:schemeClr val="bg1"/>
                </a:solidFill>
              </a:rPr>
              <a:t>Let all bitterness, and wrath, and anger, and clamour, and evil speaking, be put away from you, with all malice:  and be ye kind one to another, tender-hearted, forgiving one another, even as God for Christ’s sake has forgiven you.</a:t>
            </a:r>
            <a:r>
              <a:rPr lang="en-AU" sz="4000" dirty="0">
                <a:solidFill>
                  <a:schemeClr val="bg1"/>
                </a:solidFill>
              </a:rPr>
              <a:t/>
            </a:r>
            <a:br>
              <a:rPr lang="en-AU" sz="4000" dirty="0">
                <a:solidFill>
                  <a:schemeClr val="bg1"/>
                </a:solidFill>
              </a:rPr>
            </a:br>
            <a:endParaRPr lang="en-AU" sz="4000" kern="0" dirty="0">
              <a:solidFill>
                <a:schemeClr val="bg1"/>
              </a:solidFill>
            </a:endParaRPr>
          </a:p>
        </p:txBody>
      </p:sp>
      <p:pic>
        <p:nvPicPr>
          <p:cNvPr id="2" name="Picture 1"/>
          <p:cNvPicPr>
            <a:picLocks noChangeAspect="1"/>
          </p:cNvPicPr>
          <p:nvPr/>
        </p:nvPicPr>
        <p:blipFill>
          <a:blip r:embed="rId5"/>
          <a:stretch>
            <a:fillRect/>
          </a:stretch>
        </p:blipFill>
        <p:spPr>
          <a:xfrm>
            <a:off x="10476656" y="3429000"/>
            <a:ext cx="2952328" cy="3578133"/>
          </a:xfrm>
          <a:prstGeom prst="rect">
            <a:avLst/>
          </a:prstGeom>
        </p:spPr>
      </p:pic>
    </p:spTree>
    <p:extLst>
      <p:ext uri="{BB962C8B-B14F-4D97-AF65-F5344CB8AC3E}">
        <p14:creationId xmlns:p14="http://schemas.microsoft.com/office/powerpoint/2010/main" val="16102260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4"/>
            <a:ext cx="9144000" cy="769441"/>
          </a:xfrm>
          <a:prstGeom prst="rect">
            <a:avLst/>
          </a:prstGeom>
          <a:solidFill>
            <a:srgbClr val="002060"/>
          </a:solidFill>
        </p:spPr>
        <p:txBody>
          <a:bodyPr wrap="square" rtlCol="0">
            <a:spAutoFit/>
          </a:bodyPr>
          <a:lstStyle/>
          <a:p>
            <a:pPr algn="ctr"/>
            <a:r>
              <a:rPr lang="en-AU" sz="4400" dirty="0" smtClean="0">
                <a:solidFill>
                  <a:prstClr val="white"/>
                </a:solidFill>
              </a:rPr>
              <a:t>The Gospel </a:t>
            </a:r>
            <a:endParaRPr lang="en-AU" sz="4400" dirty="0">
              <a:solidFill>
                <a:prstClr val="white"/>
              </a:solidFill>
            </a:endParaRPr>
          </a:p>
        </p:txBody>
      </p:sp>
      <p:sp>
        <p:nvSpPr>
          <p:cNvPr id="4" name="TextBox 3"/>
          <p:cNvSpPr txBox="1"/>
          <p:nvPr/>
        </p:nvSpPr>
        <p:spPr>
          <a:xfrm>
            <a:off x="-36512" y="5745450"/>
            <a:ext cx="9144000" cy="707886"/>
          </a:xfrm>
          <a:prstGeom prst="rect">
            <a:avLst/>
          </a:prstGeom>
          <a:noFill/>
        </p:spPr>
        <p:txBody>
          <a:bodyPr wrap="square" rtlCol="0">
            <a:spAutoFit/>
          </a:bodyPr>
          <a:lstStyle/>
          <a:p>
            <a:pPr algn="ctr"/>
            <a:r>
              <a:rPr lang="en-AU" sz="4000" b="1" i="1" dirty="0" smtClean="0">
                <a:solidFill>
                  <a:prstClr val="white"/>
                </a:solidFill>
              </a:rPr>
              <a:t>Romans 5:10,11</a:t>
            </a:r>
            <a:endParaRPr lang="en-AU" sz="4000" b="1" i="1" dirty="0">
              <a:solidFill>
                <a:prstClr val="white"/>
              </a:solidFill>
            </a:endParaRPr>
          </a:p>
        </p:txBody>
      </p:sp>
      <p:pic>
        <p:nvPicPr>
          <p:cNvPr id="5" name="Picture 2" descr="E:\art\L_Crucifixion\CanoAlonsoCrucfixion.jpg"/>
          <p:cNvPicPr>
            <a:picLocks noChangeAspect="1" noChangeArrowheads="1"/>
          </p:cNvPicPr>
          <p:nvPr/>
        </p:nvPicPr>
        <p:blipFill>
          <a:blip r:embed="rId2" cstate="print"/>
          <a:srcRect/>
          <a:stretch>
            <a:fillRect/>
          </a:stretch>
        </p:blipFill>
        <p:spPr bwMode="auto">
          <a:xfrm>
            <a:off x="755576" y="1268759"/>
            <a:ext cx="2752858" cy="4154575"/>
          </a:xfrm>
          <a:prstGeom prst="rect">
            <a:avLst/>
          </a:prstGeom>
          <a:noFill/>
        </p:spPr>
      </p:pic>
      <p:pic>
        <p:nvPicPr>
          <p:cNvPr id="175106" name="Picture 1" descr="http://tse3.mm.bing.net/th?id=OIP.Mb2348ec49e8ddd1b0bceca3cdf3ff4bbH0&amp;pid=1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3002" y="1678918"/>
            <a:ext cx="4608512" cy="37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1442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 name="Picture 2" descr="E:\art\Jesus\jesus-4kids250.jpg"/>
          <p:cNvPicPr>
            <a:picLocks noChangeAspect="1" noChangeArrowheads="1"/>
          </p:cNvPicPr>
          <p:nvPr/>
        </p:nvPicPr>
        <p:blipFill>
          <a:blip r:embed="rId4" cstate="print"/>
          <a:srcRect/>
          <a:stretch>
            <a:fillRect/>
          </a:stretch>
        </p:blipFill>
        <p:spPr bwMode="auto">
          <a:xfrm>
            <a:off x="9540552" y="116632"/>
            <a:ext cx="3857003" cy="3085603"/>
          </a:xfrm>
          <a:prstGeom prst="rect">
            <a:avLst/>
          </a:prstGeom>
          <a:noFill/>
        </p:spPr>
      </p:pic>
      <p:sp>
        <p:nvSpPr>
          <p:cNvPr id="7" name="Title 1"/>
          <p:cNvSpPr txBox="1">
            <a:spLocks/>
          </p:cNvSpPr>
          <p:nvPr/>
        </p:nvSpPr>
        <p:spPr bwMode="auto">
          <a:xfrm>
            <a:off x="0" y="5301209"/>
            <a:ext cx="9170188"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endParaRPr lang="en-AU" kern="0" dirty="0">
              <a:solidFill>
                <a:srgbClr val="E4E909"/>
              </a:solidFill>
            </a:endParaRPr>
          </a:p>
        </p:txBody>
      </p:sp>
      <p:sp>
        <p:nvSpPr>
          <p:cNvPr id="5" name="Title 1"/>
          <p:cNvSpPr txBox="1">
            <a:spLocks noGrp="1"/>
          </p:cNvSpPr>
          <p:nvPr>
            <p:ph type="title"/>
          </p:nvPr>
        </p:nvSpPr>
        <p:spPr bwMode="auto">
          <a:xfrm>
            <a:off x="0" y="2780928"/>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dirty="0" smtClean="0">
                <a:solidFill>
                  <a:srgbClr val="E4E909"/>
                </a:solidFill>
              </a:rPr>
              <a:t>Giving comfort </a:t>
            </a:r>
            <a:br>
              <a:rPr lang="en-AU" dirty="0" smtClean="0">
                <a:solidFill>
                  <a:srgbClr val="E4E909"/>
                </a:solidFill>
              </a:rPr>
            </a:br>
            <a:r>
              <a:rPr lang="en-AU" dirty="0" smtClean="0">
                <a:solidFill>
                  <a:srgbClr val="E4E909"/>
                </a:solidFill>
              </a:rPr>
              <a:t>by speaking the gospel!</a:t>
            </a:r>
            <a:br>
              <a:rPr lang="en-AU" dirty="0" smtClean="0">
                <a:solidFill>
                  <a:srgbClr val="E4E909"/>
                </a:solidFill>
              </a:rPr>
            </a:br>
            <a:r>
              <a:rPr lang="en-AU" dirty="0">
                <a:solidFill>
                  <a:srgbClr val="E4E909"/>
                </a:solidFill>
              </a:rPr>
              <a:t/>
            </a:r>
            <a:br>
              <a:rPr lang="en-AU" dirty="0">
                <a:solidFill>
                  <a:srgbClr val="E4E909"/>
                </a:solidFill>
              </a:rPr>
            </a:br>
            <a:r>
              <a:rPr lang="en-AU" dirty="0" smtClean="0">
                <a:solidFill>
                  <a:srgbClr val="E4E909"/>
                </a:solidFill>
              </a:rPr>
              <a:t>Uncleanness </a:t>
            </a:r>
            <a:br>
              <a:rPr lang="en-AU" dirty="0" smtClean="0">
                <a:solidFill>
                  <a:srgbClr val="E4E909"/>
                </a:solidFill>
              </a:rPr>
            </a:br>
            <a:r>
              <a:rPr lang="en-AU" dirty="0" smtClean="0">
                <a:solidFill>
                  <a:srgbClr val="E4E909"/>
                </a:solidFill>
              </a:rPr>
              <a:t>Guilt </a:t>
            </a:r>
            <a:r>
              <a:rPr lang="en-AU" dirty="0">
                <a:solidFill>
                  <a:srgbClr val="E4E909"/>
                </a:solidFill>
              </a:rPr>
              <a:t/>
            </a:r>
            <a:br>
              <a:rPr lang="en-AU" dirty="0">
                <a:solidFill>
                  <a:srgbClr val="E4E909"/>
                </a:solidFill>
              </a:rPr>
            </a:br>
            <a:r>
              <a:rPr lang="en-AU" dirty="0" smtClean="0">
                <a:solidFill>
                  <a:srgbClr val="E4E909"/>
                </a:solidFill>
              </a:rPr>
              <a:t>Sin</a:t>
            </a:r>
            <a:br>
              <a:rPr lang="en-AU" dirty="0" smtClean="0">
                <a:solidFill>
                  <a:srgbClr val="E4E909"/>
                </a:solidFill>
              </a:rPr>
            </a:br>
            <a:r>
              <a:rPr lang="en-AU" dirty="0" smtClean="0">
                <a:solidFill>
                  <a:srgbClr val="E4E909"/>
                </a:solidFill>
              </a:rPr>
              <a:t>Shame</a:t>
            </a:r>
            <a:br>
              <a:rPr lang="en-AU" dirty="0" smtClean="0">
                <a:solidFill>
                  <a:srgbClr val="E4E909"/>
                </a:solidFill>
              </a:rPr>
            </a:br>
            <a:r>
              <a:rPr lang="en-AU" dirty="0" smtClean="0">
                <a:solidFill>
                  <a:srgbClr val="E4E909"/>
                </a:solidFill>
              </a:rPr>
              <a:t>Brokenness</a:t>
            </a:r>
            <a:endParaRPr lang="en-AU" kern="0" dirty="0">
              <a:solidFill>
                <a:srgbClr val="E4E909"/>
              </a:solidFill>
            </a:endParaRPr>
          </a:p>
        </p:txBody>
      </p:sp>
      <p:pic>
        <p:nvPicPr>
          <p:cNvPr id="2" name="Picture 1"/>
          <p:cNvPicPr>
            <a:picLocks noChangeAspect="1"/>
          </p:cNvPicPr>
          <p:nvPr/>
        </p:nvPicPr>
        <p:blipFill>
          <a:blip r:embed="rId5"/>
          <a:stretch>
            <a:fillRect/>
          </a:stretch>
        </p:blipFill>
        <p:spPr>
          <a:xfrm>
            <a:off x="10476656" y="3429000"/>
            <a:ext cx="2952328" cy="3578133"/>
          </a:xfrm>
          <a:prstGeom prst="rect">
            <a:avLst/>
          </a:prstGeom>
        </p:spPr>
      </p:pic>
    </p:spTree>
    <p:extLst>
      <p:ext uri="{BB962C8B-B14F-4D97-AF65-F5344CB8AC3E}">
        <p14:creationId xmlns:p14="http://schemas.microsoft.com/office/powerpoint/2010/main" val="37572343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6053" y="188640"/>
            <a:ext cx="8715436" cy="6494085"/>
          </a:xfrm>
          <a:prstGeom prst="rect">
            <a:avLst/>
          </a:prstGeom>
          <a:solidFill>
            <a:schemeClr val="tx1"/>
          </a:solidFill>
        </p:spPr>
        <p:txBody>
          <a:bodyPr wrap="square" rtlCol="0">
            <a:spAutoFit/>
          </a:bodyPr>
          <a:lstStyle/>
          <a:p>
            <a:endParaRPr lang="en-AU" sz="3200" i="1" dirty="0" smtClean="0">
              <a:solidFill>
                <a:prstClr val="white"/>
              </a:solidFill>
            </a:endParaRPr>
          </a:p>
          <a:p>
            <a:endParaRPr lang="en-AU" sz="3200" i="1" dirty="0" smtClean="0">
              <a:solidFill>
                <a:prstClr val="white"/>
              </a:solidFill>
            </a:endParaRPr>
          </a:p>
          <a:p>
            <a:endParaRPr lang="en-AU" sz="3200" i="1" dirty="0" smtClean="0">
              <a:solidFill>
                <a:prstClr val="white"/>
              </a:solidFill>
            </a:endParaRPr>
          </a:p>
          <a:p>
            <a:endParaRPr lang="en-AU" sz="3200" i="1" dirty="0" smtClean="0">
              <a:solidFill>
                <a:prstClr val="white"/>
              </a:solidFill>
            </a:endParaRPr>
          </a:p>
          <a:p>
            <a:endParaRPr lang="en-AU" sz="3200" i="1" dirty="0" smtClean="0">
              <a:solidFill>
                <a:prstClr val="white"/>
              </a:solidFill>
            </a:endParaRPr>
          </a:p>
          <a:p>
            <a:endParaRPr lang="en-AU" sz="3200" i="1" dirty="0" smtClean="0">
              <a:solidFill>
                <a:prstClr val="white"/>
              </a:solidFill>
            </a:endParaRPr>
          </a:p>
          <a:p>
            <a:endParaRPr lang="en-AU" sz="3200" i="1" dirty="0" smtClean="0">
              <a:solidFill>
                <a:prstClr val="white"/>
              </a:solidFill>
            </a:endParaRPr>
          </a:p>
          <a:p>
            <a:endParaRPr lang="en-AU" sz="3200" i="1" dirty="0" smtClean="0">
              <a:solidFill>
                <a:prstClr val="white"/>
              </a:solidFill>
            </a:endParaRPr>
          </a:p>
          <a:p>
            <a:endParaRPr lang="en-AU" sz="3200" i="1" dirty="0" smtClean="0">
              <a:solidFill>
                <a:prstClr val="white"/>
              </a:solidFill>
            </a:endParaRPr>
          </a:p>
          <a:p>
            <a:endParaRPr lang="en-AU" sz="3200" i="1" dirty="0" smtClean="0">
              <a:solidFill>
                <a:prstClr val="white"/>
              </a:solidFill>
            </a:endParaRPr>
          </a:p>
          <a:p>
            <a:endParaRPr lang="en-AU" sz="3200" i="1" dirty="0" smtClean="0">
              <a:solidFill>
                <a:prstClr val="white"/>
              </a:solidFill>
            </a:endParaRPr>
          </a:p>
          <a:p>
            <a:endParaRPr lang="en-AU" sz="3200" i="1" dirty="0" smtClean="0">
              <a:solidFill>
                <a:prstClr val="white"/>
              </a:solidFill>
            </a:endParaRPr>
          </a:p>
          <a:p>
            <a:endParaRPr lang="en-AU" sz="3200" i="1" dirty="0" smtClean="0">
              <a:solidFill>
                <a:prstClr val="white"/>
              </a:solidFill>
            </a:endParaRPr>
          </a:p>
        </p:txBody>
      </p:sp>
      <p:sp>
        <p:nvSpPr>
          <p:cNvPr id="6" name="TextBox 5"/>
          <p:cNvSpPr txBox="1"/>
          <p:nvPr/>
        </p:nvSpPr>
        <p:spPr>
          <a:xfrm>
            <a:off x="1285852" y="3213273"/>
            <a:ext cx="6572296" cy="677108"/>
          </a:xfrm>
          <a:prstGeom prst="rect">
            <a:avLst/>
          </a:prstGeom>
          <a:noFill/>
        </p:spPr>
        <p:txBody>
          <a:bodyPr wrap="square" rtlCol="0">
            <a:spAutoFit/>
          </a:bodyPr>
          <a:lstStyle/>
          <a:p>
            <a:pPr algn="ctr"/>
            <a:endParaRPr lang="en-AU" sz="2000" i="1" dirty="0" smtClean="0">
              <a:solidFill>
                <a:prstClr val="black"/>
              </a:solidFill>
            </a:endParaRPr>
          </a:p>
          <a:p>
            <a:endParaRPr lang="en-AU" dirty="0">
              <a:solidFill>
                <a:prstClr val="white"/>
              </a:solidFill>
            </a:endParaRPr>
          </a:p>
        </p:txBody>
      </p:sp>
      <p:pic>
        <p:nvPicPr>
          <p:cNvPr id="3074" name="Picture 2" descr="D:\art\bible\bible.jpg"/>
          <p:cNvPicPr>
            <a:picLocks noChangeAspect="1" noChangeArrowheads="1"/>
          </p:cNvPicPr>
          <p:nvPr/>
        </p:nvPicPr>
        <p:blipFill>
          <a:blip r:embed="rId2" cstate="print"/>
          <a:srcRect/>
          <a:stretch>
            <a:fillRect/>
          </a:stretch>
        </p:blipFill>
        <p:spPr bwMode="auto">
          <a:xfrm>
            <a:off x="7524328" y="851490"/>
            <a:ext cx="1364907" cy="1282463"/>
          </a:xfrm>
          <a:prstGeom prst="rect">
            <a:avLst/>
          </a:prstGeom>
          <a:noFill/>
        </p:spPr>
      </p:pic>
      <p:sp>
        <p:nvSpPr>
          <p:cNvPr id="7" name="TextBox 6"/>
          <p:cNvSpPr txBox="1"/>
          <p:nvPr/>
        </p:nvSpPr>
        <p:spPr>
          <a:xfrm>
            <a:off x="467543" y="2121481"/>
            <a:ext cx="8280921" cy="3970318"/>
          </a:xfrm>
          <a:prstGeom prst="rect">
            <a:avLst/>
          </a:prstGeom>
          <a:noFill/>
        </p:spPr>
        <p:txBody>
          <a:bodyPr wrap="square" rtlCol="0">
            <a:spAutoFit/>
          </a:bodyPr>
          <a:lstStyle/>
          <a:p>
            <a:r>
              <a:rPr lang="en-US" sz="2800" spc="-1" dirty="0">
                <a:solidFill>
                  <a:prstClr val="black"/>
                </a:solidFill>
              </a:rPr>
              <a:t>Now, brothers, </a:t>
            </a:r>
            <a:r>
              <a:rPr lang="en-US" sz="2800" u="sng" spc="-1" dirty="0">
                <a:solidFill>
                  <a:prstClr val="black"/>
                </a:solidFill>
              </a:rPr>
              <a:t>I want to remind you of the gospel</a:t>
            </a:r>
            <a:r>
              <a:rPr lang="en-US" sz="2800" spc="-1" dirty="0">
                <a:solidFill>
                  <a:prstClr val="black"/>
                </a:solidFill>
              </a:rPr>
              <a:t> </a:t>
            </a:r>
            <a:endParaRPr lang="en-US" sz="2800" spc="-1" dirty="0" smtClean="0">
              <a:solidFill>
                <a:prstClr val="black"/>
              </a:solidFill>
            </a:endParaRPr>
          </a:p>
          <a:p>
            <a:r>
              <a:rPr lang="en-US" sz="2800" spc="-1" dirty="0" smtClean="0">
                <a:solidFill>
                  <a:prstClr val="black"/>
                </a:solidFill>
              </a:rPr>
              <a:t>I </a:t>
            </a:r>
            <a:r>
              <a:rPr lang="en-US" sz="2800" spc="-1" dirty="0">
                <a:solidFill>
                  <a:prstClr val="black"/>
                </a:solidFill>
              </a:rPr>
              <a:t>preached to you, which you received and on which you have taken your stand. </a:t>
            </a:r>
            <a:r>
              <a:rPr lang="en-US" sz="2800" u="sng" spc="-1" dirty="0">
                <a:solidFill>
                  <a:prstClr val="black"/>
                </a:solidFill>
              </a:rPr>
              <a:t>By this gospel you are saved</a:t>
            </a:r>
            <a:r>
              <a:rPr lang="en-US" sz="2800" spc="-1" dirty="0">
                <a:solidFill>
                  <a:prstClr val="black"/>
                </a:solidFill>
              </a:rPr>
              <a:t>, if you hold firmly to the word I preached to you. Otherwise you have believed in vain. For what I received I passed onto you </a:t>
            </a:r>
            <a:r>
              <a:rPr lang="en-US" sz="2800" u="sng" spc="-1" dirty="0">
                <a:solidFill>
                  <a:prstClr val="black"/>
                </a:solidFill>
              </a:rPr>
              <a:t>as of first importance</a:t>
            </a:r>
            <a:r>
              <a:rPr lang="en-US" sz="2800" spc="-1" dirty="0">
                <a:solidFill>
                  <a:prstClr val="black"/>
                </a:solidFill>
              </a:rPr>
              <a:t>: </a:t>
            </a:r>
            <a:endParaRPr lang="en-US" sz="2800" spc="-1" dirty="0" smtClean="0">
              <a:solidFill>
                <a:prstClr val="black"/>
              </a:solidFill>
            </a:endParaRPr>
          </a:p>
          <a:p>
            <a:r>
              <a:rPr lang="en-US" sz="2800" b="1" spc="-1" dirty="0" smtClean="0">
                <a:solidFill>
                  <a:prstClr val="black"/>
                </a:solidFill>
              </a:rPr>
              <a:t>that </a:t>
            </a:r>
            <a:r>
              <a:rPr lang="en-US" sz="2800" b="1" spc="-1" dirty="0">
                <a:solidFill>
                  <a:prstClr val="black"/>
                </a:solidFill>
              </a:rPr>
              <a:t>Christ died for our sins according to the Scriptures, that he was buried, that he was raised on the third day according to the Scriptures</a:t>
            </a:r>
            <a:endParaRPr lang="en-AU" sz="2800" dirty="0">
              <a:solidFill>
                <a:prstClr val="white"/>
              </a:solidFill>
            </a:endParaRPr>
          </a:p>
        </p:txBody>
      </p:sp>
      <p:sp>
        <p:nvSpPr>
          <p:cNvPr id="8" name="TextBox 7"/>
          <p:cNvSpPr txBox="1"/>
          <p:nvPr/>
        </p:nvSpPr>
        <p:spPr>
          <a:xfrm>
            <a:off x="0" y="-24"/>
            <a:ext cx="9144000" cy="769441"/>
          </a:xfrm>
          <a:prstGeom prst="rect">
            <a:avLst/>
          </a:prstGeom>
          <a:solidFill>
            <a:srgbClr val="002060"/>
          </a:solidFill>
        </p:spPr>
        <p:txBody>
          <a:bodyPr wrap="square" rtlCol="0">
            <a:spAutoFit/>
          </a:bodyPr>
          <a:lstStyle/>
          <a:p>
            <a:pPr algn="ctr"/>
            <a:r>
              <a:rPr lang="en-AU" sz="4400" dirty="0" smtClean="0">
                <a:solidFill>
                  <a:prstClr val="white"/>
                </a:solidFill>
              </a:rPr>
              <a:t>What is the Gospel? </a:t>
            </a:r>
            <a:endParaRPr lang="en-AU" sz="4400" dirty="0">
              <a:solidFill>
                <a:prstClr val="white"/>
              </a:solidFill>
            </a:endParaRPr>
          </a:p>
        </p:txBody>
      </p:sp>
      <p:sp>
        <p:nvSpPr>
          <p:cNvPr id="2" name="TextBox 1"/>
          <p:cNvSpPr txBox="1"/>
          <p:nvPr/>
        </p:nvSpPr>
        <p:spPr>
          <a:xfrm>
            <a:off x="323528" y="980728"/>
            <a:ext cx="3888432" cy="369332"/>
          </a:xfrm>
          <a:prstGeom prst="rect">
            <a:avLst/>
          </a:prstGeom>
          <a:noFill/>
        </p:spPr>
        <p:txBody>
          <a:bodyPr wrap="square" rtlCol="0">
            <a:spAutoFit/>
          </a:bodyPr>
          <a:lstStyle/>
          <a:p>
            <a:r>
              <a:rPr lang="en-AU" dirty="0" smtClean="0">
                <a:solidFill>
                  <a:prstClr val="white"/>
                </a:solidFill>
              </a:rPr>
              <a:t>1 C</a:t>
            </a:r>
            <a:endParaRPr lang="en-AU" dirty="0">
              <a:solidFill>
                <a:prstClr val="white"/>
              </a:solidFill>
            </a:endParaRPr>
          </a:p>
        </p:txBody>
      </p:sp>
      <p:sp>
        <p:nvSpPr>
          <p:cNvPr id="3" name="TextBox 2"/>
          <p:cNvSpPr txBox="1"/>
          <p:nvPr/>
        </p:nvSpPr>
        <p:spPr>
          <a:xfrm>
            <a:off x="4224975" y="1161189"/>
            <a:ext cx="3384376" cy="523220"/>
          </a:xfrm>
          <a:prstGeom prst="rect">
            <a:avLst/>
          </a:prstGeom>
          <a:noFill/>
        </p:spPr>
        <p:txBody>
          <a:bodyPr wrap="square" rtlCol="0">
            <a:spAutoFit/>
          </a:bodyPr>
          <a:lstStyle/>
          <a:p>
            <a:r>
              <a:rPr lang="en-AU" sz="2800" b="1" i="1" dirty="0">
                <a:solidFill>
                  <a:prstClr val="black"/>
                </a:solidFill>
              </a:rPr>
              <a:t>1 Corinthians 15:1-4</a:t>
            </a:r>
            <a:endParaRPr lang="en-AU" sz="2800" dirty="0">
              <a:solidFill>
                <a:prstClr val="black"/>
              </a:solidFill>
            </a:endParaRPr>
          </a:p>
        </p:txBody>
      </p:sp>
    </p:spTree>
    <p:extLst>
      <p:ext uri="{BB962C8B-B14F-4D97-AF65-F5344CB8AC3E}">
        <p14:creationId xmlns:p14="http://schemas.microsoft.com/office/powerpoint/2010/main" val="34594764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9251" name="Rectangle 3"/>
          <p:cNvSpPr>
            <a:spLocks noGrp="1" noChangeArrowheads="1"/>
          </p:cNvSpPr>
          <p:nvPr>
            <p:ph idx="1"/>
          </p:nvPr>
        </p:nvSpPr>
        <p:spPr>
          <a:xfrm>
            <a:off x="-36512" y="688132"/>
            <a:ext cx="9107488" cy="3505200"/>
          </a:xfrm>
        </p:spPr>
        <p:txBody>
          <a:bodyPr/>
          <a:lstStyle/>
          <a:p>
            <a:pPr marL="0" indent="0" algn="ctr" eaLnBrk="1" hangingPunct="1">
              <a:spcBef>
                <a:spcPct val="0"/>
              </a:spcBef>
              <a:buNone/>
            </a:pPr>
            <a:endParaRPr lang="en-US" altLang="en-US" sz="3600" b="1" dirty="0" smtClean="0">
              <a:solidFill>
                <a:schemeClr val="bg1"/>
              </a:solidFill>
            </a:endParaRPr>
          </a:p>
          <a:p>
            <a:pPr marL="0" indent="0" eaLnBrk="1" hangingPunct="1">
              <a:spcBef>
                <a:spcPct val="0"/>
              </a:spcBef>
              <a:buNone/>
            </a:pPr>
            <a:r>
              <a:rPr lang="en-US" altLang="en-US" sz="3600" b="1" i="1" dirty="0" smtClean="0">
                <a:solidFill>
                  <a:schemeClr val="bg1"/>
                </a:solidFill>
              </a:rPr>
              <a:t>(First Article)</a:t>
            </a:r>
          </a:p>
          <a:p>
            <a:pPr algn="ctr" eaLnBrk="1" hangingPunct="1">
              <a:spcBef>
                <a:spcPct val="0"/>
              </a:spcBef>
              <a:buFont typeface="Wingdings" panose="05000000000000000000" pitchFamily="2" charset="2"/>
              <a:buChar char="§"/>
            </a:pPr>
            <a:r>
              <a:rPr lang="en-US" altLang="en-US" sz="3600" b="1" i="1" dirty="0" smtClean="0">
                <a:solidFill>
                  <a:schemeClr val="bg1"/>
                </a:solidFill>
              </a:rPr>
              <a:t>“therefore surely we ought to thank, praise, serve and obey him.”</a:t>
            </a:r>
          </a:p>
          <a:p>
            <a:pPr algn="ctr" eaLnBrk="1" hangingPunct="1">
              <a:spcBef>
                <a:spcPct val="0"/>
              </a:spcBef>
              <a:buFont typeface="Wingdings" panose="05000000000000000000" pitchFamily="2" charset="2"/>
              <a:buChar char="§"/>
            </a:pPr>
            <a:endParaRPr lang="en-US" altLang="en-US" sz="3600" b="1" i="1" dirty="0" smtClean="0">
              <a:solidFill>
                <a:schemeClr val="bg1"/>
              </a:solidFill>
            </a:endParaRPr>
          </a:p>
          <a:p>
            <a:pPr marL="0" indent="0" eaLnBrk="1" hangingPunct="1">
              <a:spcBef>
                <a:spcPct val="0"/>
              </a:spcBef>
              <a:buNone/>
            </a:pPr>
            <a:r>
              <a:rPr lang="en-US" altLang="en-US" sz="3600" b="1" i="1" dirty="0" smtClean="0">
                <a:solidFill>
                  <a:schemeClr val="bg1"/>
                </a:solidFill>
              </a:rPr>
              <a:t>(Second Article)</a:t>
            </a:r>
            <a:endParaRPr lang="en-US" altLang="en-US" sz="3600" b="1" i="1" dirty="0">
              <a:solidFill>
                <a:schemeClr val="bg1"/>
              </a:solidFill>
            </a:endParaRPr>
          </a:p>
          <a:p>
            <a:pPr algn="ctr" eaLnBrk="1" hangingPunct="1">
              <a:spcBef>
                <a:spcPct val="0"/>
              </a:spcBef>
              <a:buFont typeface="Wingdings" panose="05000000000000000000" pitchFamily="2" charset="2"/>
              <a:buChar char="§"/>
            </a:pPr>
            <a:r>
              <a:rPr lang="en-US" altLang="en-US" sz="3600" b="1" i="1" dirty="0" smtClean="0">
                <a:solidFill>
                  <a:schemeClr val="bg1"/>
                </a:solidFill>
              </a:rPr>
              <a:t>“All this Christ has done that I may live under him and serve him in everlasting righteousness”, innocence and blessedness.”</a:t>
            </a:r>
          </a:p>
          <a:p>
            <a:pPr marL="0" indent="0" algn="ctr" eaLnBrk="1" hangingPunct="1">
              <a:spcBef>
                <a:spcPct val="0"/>
              </a:spcBef>
              <a:buNone/>
            </a:pPr>
            <a:endParaRPr lang="en-US" altLang="en-US" sz="3600" b="1" i="1" dirty="0" smtClean="0">
              <a:solidFill>
                <a:schemeClr val="bg1"/>
              </a:solidFill>
            </a:endParaRPr>
          </a:p>
          <a:p>
            <a:pPr marL="0" indent="0" algn="ctr" eaLnBrk="1" hangingPunct="1">
              <a:spcBef>
                <a:spcPct val="0"/>
              </a:spcBef>
              <a:buNone/>
            </a:pPr>
            <a:r>
              <a:rPr lang="en-US" altLang="en-US" sz="3600" b="1" i="1" dirty="0" smtClean="0">
                <a:solidFill>
                  <a:schemeClr val="bg1"/>
                </a:solidFill>
              </a:rPr>
              <a:t>“”</a:t>
            </a:r>
          </a:p>
          <a:p>
            <a:pPr eaLnBrk="1" hangingPunct="1">
              <a:spcBef>
                <a:spcPct val="0"/>
              </a:spcBef>
              <a:buFont typeface="Wingdings" panose="05000000000000000000" pitchFamily="2" charset="2"/>
              <a:buChar char="§"/>
            </a:pPr>
            <a:endParaRPr lang="en-US" altLang="en-US" sz="3600" b="1" dirty="0" smtClean="0">
              <a:solidFill>
                <a:schemeClr val="bg1"/>
              </a:solidFill>
            </a:endParaRPr>
          </a:p>
        </p:txBody>
      </p:sp>
      <p:sp>
        <p:nvSpPr>
          <p:cNvPr id="4" name="Title 1"/>
          <p:cNvSpPr txBox="1">
            <a:spLocks/>
          </p:cNvSpPr>
          <p:nvPr/>
        </p:nvSpPr>
        <p:spPr bwMode="auto">
          <a:xfrm>
            <a:off x="-36512" y="116632"/>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kern="0" dirty="0" smtClean="0">
                <a:solidFill>
                  <a:srgbClr val="E4E909"/>
                </a:solidFill>
              </a:rPr>
              <a:t>“Creedal Focus”</a:t>
            </a:r>
            <a:endParaRPr lang="en-AU" kern="0" dirty="0">
              <a:solidFill>
                <a:srgbClr val="E4E909"/>
              </a:solidFill>
            </a:endParaRPr>
          </a:p>
        </p:txBody>
      </p:sp>
    </p:spTree>
    <p:extLst>
      <p:ext uri="{BB962C8B-B14F-4D97-AF65-F5344CB8AC3E}">
        <p14:creationId xmlns:p14="http://schemas.microsoft.com/office/powerpoint/2010/main" val="1150436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09251">
                                            <p:txEl>
                                              <p:pRg st="1" end="1"/>
                                            </p:txEl>
                                          </p:spTgt>
                                        </p:tgtEl>
                                        <p:attrNameLst>
                                          <p:attrName>style.visibility</p:attrName>
                                        </p:attrNameLst>
                                      </p:cBhvr>
                                      <p:to>
                                        <p:strVal val="visible"/>
                                      </p:to>
                                    </p:set>
                                    <p:animEffect transition="in" filter="strips(downRight)">
                                      <p:cBhvr>
                                        <p:cTn id="7" dur="500"/>
                                        <p:tgtEl>
                                          <p:spTgt spid="30925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09251">
                                            <p:txEl>
                                              <p:pRg st="2" end="2"/>
                                            </p:txEl>
                                          </p:spTgt>
                                        </p:tgtEl>
                                        <p:attrNameLst>
                                          <p:attrName>style.visibility</p:attrName>
                                        </p:attrNameLst>
                                      </p:cBhvr>
                                      <p:to>
                                        <p:strVal val="visible"/>
                                      </p:to>
                                    </p:set>
                                    <p:animEffect transition="in" filter="strips(downRight)">
                                      <p:cBhvr>
                                        <p:cTn id="12" dur="500"/>
                                        <p:tgtEl>
                                          <p:spTgt spid="30925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09251">
                                            <p:txEl>
                                              <p:pRg st="4" end="4"/>
                                            </p:txEl>
                                          </p:spTgt>
                                        </p:tgtEl>
                                        <p:attrNameLst>
                                          <p:attrName>style.visibility</p:attrName>
                                        </p:attrNameLst>
                                      </p:cBhvr>
                                      <p:to>
                                        <p:strVal val="visible"/>
                                      </p:to>
                                    </p:set>
                                    <p:animEffect transition="in" filter="strips(downRight)">
                                      <p:cBhvr>
                                        <p:cTn id="17" dur="500"/>
                                        <p:tgtEl>
                                          <p:spTgt spid="30925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09251">
                                            <p:txEl>
                                              <p:pRg st="5" end="5"/>
                                            </p:txEl>
                                          </p:spTgt>
                                        </p:tgtEl>
                                        <p:attrNameLst>
                                          <p:attrName>style.visibility</p:attrName>
                                        </p:attrNameLst>
                                      </p:cBhvr>
                                      <p:to>
                                        <p:strVal val="visible"/>
                                      </p:to>
                                    </p:set>
                                    <p:animEffect transition="in" filter="strips(downRight)">
                                      <p:cBhvr>
                                        <p:cTn id="22" dur="500"/>
                                        <p:tgtEl>
                                          <p:spTgt spid="309251">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09251">
                                            <p:txEl>
                                              <p:pRg st="7" end="7"/>
                                            </p:txEl>
                                          </p:spTgt>
                                        </p:tgtEl>
                                        <p:attrNameLst>
                                          <p:attrName>style.visibility</p:attrName>
                                        </p:attrNameLst>
                                      </p:cBhvr>
                                      <p:to>
                                        <p:strVal val="visible"/>
                                      </p:to>
                                    </p:set>
                                    <p:animEffect transition="in" filter="strips(downRight)">
                                      <p:cBhvr>
                                        <p:cTn id="27" dur="500"/>
                                        <p:tgtEl>
                                          <p:spTgt spid="30925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51"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 name="Picture 2" descr="E:\art\Jesus\jesus-4kids250.jpg"/>
          <p:cNvPicPr>
            <a:picLocks noChangeAspect="1" noChangeArrowheads="1"/>
          </p:cNvPicPr>
          <p:nvPr/>
        </p:nvPicPr>
        <p:blipFill>
          <a:blip r:embed="rId4" cstate="print"/>
          <a:srcRect/>
          <a:stretch>
            <a:fillRect/>
          </a:stretch>
        </p:blipFill>
        <p:spPr bwMode="auto">
          <a:xfrm>
            <a:off x="9540552" y="116632"/>
            <a:ext cx="3857003" cy="3085603"/>
          </a:xfrm>
          <a:prstGeom prst="rect">
            <a:avLst/>
          </a:prstGeom>
          <a:noFill/>
        </p:spPr>
      </p:pic>
      <p:sp>
        <p:nvSpPr>
          <p:cNvPr id="7" name="Title 1"/>
          <p:cNvSpPr txBox="1">
            <a:spLocks/>
          </p:cNvSpPr>
          <p:nvPr/>
        </p:nvSpPr>
        <p:spPr bwMode="auto">
          <a:xfrm>
            <a:off x="0" y="3861048"/>
            <a:ext cx="9170188"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kern="0" dirty="0" smtClean="0">
                <a:solidFill>
                  <a:srgbClr val="FFFFFF"/>
                </a:solidFill>
              </a:rPr>
              <a:t>“</a:t>
            </a:r>
            <a:r>
              <a:rPr lang="en-AU" dirty="0">
                <a:solidFill>
                  <a:srgbClr val="FFFFFF"/>
                </a:solidFill>
              </a:rPr>
              <a:t>Walther: Thesis III </a:t>
            </a:r>
            <a:endParaRPr lang="en-AU" dirty="0" smtClean="0">
              <a:solidFill>
                <a:srgbClr val="FFFFFF"/>
              </a:solidFill>
            </a:endParaRPr>
          </a:p>
          <a:p>
            <a:endParaRPr lang="en-AU" dirty="0" smtClean="0">
              <a:solidFill>
                <a:srgbClr val="FFFFFF"/>
              </a:solidFill>
            </a:endParaRPr>
          </a:p>
          <a:p>
            <a:r>
              <a:rPr lang="en-AU" dirty="0" smtClean="0">
                <a:solidFill>
                  <a:srgbClr val="FFFFFF"/>
                </a:solidFill>
              </a:rPr>
              <a:t>Law </a:t>
            </a:r>
            <a:r>
              <a:rPr lang="en-AU" dirty="0">
                <a:solidFill>
                  <a:srgbClr val="FFFFFF"/>
                </a:solidFill>
              </a:rPr>
              <a:t>and </a:t>
            </a:r>
            <a:r>
              <a:rPr lang="en-AU" dirty="0" smtClean="0">
                <a:solidFill>
                  <a:srgbClr val="FFFFFF"/>
                </a:solidFill>
              </a:rPr>
              <a:t>Gospel “is </a:t>
            </a:r>
            <a:r>
              <a:rPr lang="en-AU" dirty="0">
                <a:solidFill>
                  <a:srgbClr val="FFFFFF"/>
                </a:solidFill>
              </a:rPr>
              <a:t>taught only by the Holy Spirit </a:t>
            </a:r>
            <a:r>
              <a:rPr lang="en-AU" i="1" dirty="0">
                <a:solidFill>
                  <a:srgbClr val="FFFFFF"/>
                </a:solidFill>
              </a:rPr>
              <a:t>in combination with experience</a:t>
            </a:r>
            <a:r>
              <a:rPr lang="en-AU" dirty="0">
                <a:solidFill>
                  <a:srgbClr val="FFFFFF"/>
                </a:solidFill>
              </a:rPr>
              <a:t>”</a:t>
            </a:r>
          </a:p>
          <a:p>
            <a:r>
              <a:rPr lang="en-AU" kern="0" smtClean="0">
                <a:solidFill>
                  <a:srgbClr val="FFFFFF"/>
                </a:solidFill>
              </a:rPr>
              <a:t>  </a:t>
            </a:r>
            <a:endParaRPr lang="en-AU" kern="0" dirty="0">
              <a:solidFill>
                <a:srgbClr val="FFFFFF"/>
              </a:solidFill>
            </a:endParaRPr>
          </a:p>
        </p:txBody>
      </p:sp>
      <p:sp>
        <p:nvSpPr>
          <p:cNvPr id="5" name="Title 1"/>
          <p:cNvSpPr txBox="1">
            <a:spLocks noGrp="1"/>
          </p:cNvSpPr>
          <p:nvPr>
            <p:ph type="title"/>
          </p:nvPr>
        </p:nvSpPr>
        <p:spPr bwMode="auto">
          <a:xfrm>
            <a:off x="2540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pitchFamily="-65" charset="-128"/>
              </a:defRPr>
            </a:lvl1pPr>
            <a:lvl2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2pPr>
            <a:lvl3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3pPr>
            <a:lvl4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4pPr>
            <a:lvl5pPr algn="ctr" rtl="0" eaLnBrk="0" fontAlgn="base" hangingPunct="0">
              <a:spcBef>
                <a:spcPct val="0"/>
              </a:spcBef>
              <a:spcAft>
                <a:spcPct val="0"/>
              </a:spcAft>
              <a:defRPr sz="4400">
                <a:solidFill>
                  <a:schemeClr val="tx2"/>
                </a:solidFill>
                <a:latin typeface="Times New Roman" pitchFamily="-65" charset="0"/>
                <a:ea typeface="MS PGothic" panose="020B0600070205080204" pitchFamily="34" charset="-128"/>
                <a:cs typeface="ＭＳ Ｐゴシック" pitchFamily="-65" charset="-128"/>
              </a:defRPr>
            </a:lvl5pPr>
            <a:lvl6pPr marL="457200" algn="ctr" rtl="0" fontAlgn="base">
              <a:spcBef>
                <a:spcPct val="0"/>
              </a:spcBef>
              <a:spcAft>
                <a:spcPct val="0"/>
              </a:spcAft>
              <a:defRPr sz="4400">
                <a:solidFill>
                  <a:schemeClr val="tx2"/>
                </a:solidFill>
                <a:latin typeface="Times New Roman" pitchFamily="-65" charset="0"/>
              </a:defRPr>
            </a:lvl6pPr>
            <a:lvl7pPr marL="914400" algn="ctr" rtl="0" fontAlgn="base">
              <a:spcBef>
                <a:spcPct val="0"/>
              </a:spcBef>
              <a:spcAft>
                <a:spcPct val="0"/>
              </a:spcAft>
              <a:defRPr sz="4400">
                <a:solidFill>
                  <a:schemeClr val="tx2"/>
                </a:solidFill>
                <a:latin typeface="Times New Roman" pitchFamily="-65" charset="0"/>
              </a:defRPr>
            </a:lvl7pPr>
            <a:lvl8pPr marL="1371600" algn="ctr" rtl="0" fontAlgn="base">
              <a:spcBef>
                <a:spcPct val="0"/>
              </a:spcBef>
              <a:spcAft>
                <a:spcPct val="0"/>
              </a:spcAft>
              <a:defRPr sz="4400">
                <a:solidFill>
                  <a:schemeClr val="tx2"/>
                </a:solidFill>
                <a:latin typeface="Times New Roman" pitchFamily="-65" charset="0"/>
              </a:defRPr>
            </a:lvl8pPr>
            <a:lvl9pPr marL="1828800" algn="ctr" rtl="0" fontAlgn="base">
              <a:spcBef>
                <a:spcPct val="0"/>
              </a:spcBef>
              <a:spcAft>
                <a:spcPct val="0"/>
              </a:spcAft>
              <a:defRPr sz="4400">
                <a:solidFill>
                  <a:schemeClr val="tx2"/>
                </a:solidFill>
                <a:latin typeface="Times New Roman" pitchFamily="-65" charset="0"/>
              </a:defRPr>
            </a:lvl9pPr>
          </a:lstStyle>
          <a:p>
            <a:r>
              <a:rPr lang="en-AU" dirty="0">
                <a:solidFill>
                  <a:srgbClr val="E4E909"/>
                </a:solidFill>
              </a:rPr>
              <a:t>Biblical Peacemaking is the Holy Spirit’s work…</a:t>
            </a:r>
            <a:endParaRPr lang="en-AU" kern="0" dirty="0">
              <a:solidFill>
                <a:srgbClr val="E4E909"/>
              </a:solidFill>
            </a:endParaRPr>
          </a:p>
        </p:txBody>
      </p:sp>
      <p:pic>
        <p:nvPicPr>
          <p:cNvPr id="2" name="Picture 1"/>
          <p:cNvPicPr>
            <a:picLocks noChangeAspect="1"/>
          </p:cNvPicPr>
          <p:nvPr/>
        </p:nvPicPr>
        <p:blipFill>
          <a:blip r:embed="rId5"/>
          <a:stretch>
            <a:fillRect/>
          </a:stretch>
        </p:blipFill>
        <p:spPr>
          <a:xfrm>
            <a:off x="10476656" y="3429000"/>
            <a:ext cx="2952328" cy="3578133"/>
          </a:xfrm>
          <a:prstGeom prst="rect">
            <a:avLst/>
          </a:prstGeom>
        </p:spPr>
      </p:pic>
    </p:spTree>
    <p:extLst>
      <p:ext uri="{BB962C8B-B14F-4D97-AF65-F5344CB8AC3E}">
        <p14:creationId xmlns:p14="http://schemas.microsoft.com/office/powerpoint/2010/main" val="1628876807"/>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8899</TotalTime>
  <Words>656</Words>
  <Application>Microsoft Office PowerPoint</Application>
  <PresentationFormat>On-screen Show (4:3)</PresentationFormat>
  <Paragraphs>147</Paragraphs>
  <Slides>25</Slides>
  <Notes>23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vt:i4>
      </vt:variant>
    </vt:vector>
  </HeadingPairs>
  <TitlesOfParts>
    <vt:vector size="33" baseType="lpstr">
      <vt:lpstr>MS PGothic</vt:lpstr>
      <vt:lpstr>MS PGothic</vt:lpstr>
      <vt:lpstr>Arial</vt:lpstr>
      <vt:lpstr>Calibri</vt:lpstr>
      <vt:lpstr>Times New Roman</vt:lpstr>
      <vt:lpstr>Wingdings</vt:lpstr>
      <vt:lpstr>Default Design</vt:lpstr>
      <vt:lpstr>Office Theme</vt:lpstr>
      <vt:lpstr>Speak Lord Conference</vt:lpstr>
      <vt:lpstr>Biblical  Catechetical  Practical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Psalm 51:6    “Behold, you delight in truth in the inward being, and you teach wisdom in the secret heart”</vt:lpstr>
      <vt:lpstr> Psalm 51:10    “Create in me a clean heart, O God, and renew a right spirit within me”</vt:lpstr>
      <vt:lpstr>   “Can you help me understand..”           </vt:lpstr>
      <vt:lpstr>PowerPoint Presentation</vt:lpstr>
      <vt:lpstr>  Questions that serve the heart  I’m hearing guilt, is that true?  I’m hearing shame, is that what you are feeling?             </vt:lpstr>
      <vt:lpstr>PowerPoint Presentation</vt:lpstr>
      <vt:lpstr>Marriage!</vt:lpstr>
      <vt:lpstr>Parenting!  </vt:lpstr>
      <vt:lpstr>Baptised Life in the church!  Ephesians 4:31, 32   Let all bitterness, and wrath, and anger, and clamour, and evil speaking, be put away from you, with all malice:  and be ye kind one to another, tender-hearted, forgiving one another, even as God for Christ’s sake has forgiven you. </vt:lpstr>
      <vt:lpstr>PowerPoint Presentation</vt:lpstr>
      <vt:lpstr>Giving comfort  by speaking the gospel!  Uncleanness  Guilt  Sin Shame Brokenness</vt:lpstr>
      <vt:lpstr>PowerPoint Presentation</vt:lpstr>
      <vt:lpstr>PowerPoint Presentation</vt:lpstr>
      <vt:lpstr>Biblical Peacemaking is the Holy Spirit’s work…</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 Biar</dc:creator>
  <cp:lastModifiedBy>Kerber, Paul</cp:lastModifiedBy>
  <cp:revision>109</cp:revision>
  <cp:lastPrinted>2016-11-05T22:11:24Z</cp:lastPrinted>
  <dcterms:created xsi:type="dcterms:W3CDTF">2016-05-12T00:10:08Z</dcterms:created>
  <dcterms:modified xsi:type="dcterms:W3CDTF">2016-11-06T03:15:38Z</dcterms:modified>
</cp:coreProperties>
</file>