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06" r:id="rId2"/>
    <p:sldId id="419" r:id="rId3"/>
    <p:sldId id="378" r:id="rId4"/>
    <p:sldId id="393" r:id="rId5"/>
    <p:sldId id="379" r:id="rId6"/>
    <p:sldId id="394" r:id="rId7"/>
    <p:sldId id="381" r:id="rId8"/>
    <p:sldId id="398" r:id="rId9"/>
    <p:sldId id="399" r:id="rId10"/>
    <p:sldId id="400" r:id="rId11"/>
    <p:sldId id="397" r:id="rId12"/>
    <p:sldId id="380" r:id="rId13"/>
    <p:sldId id="414" r:id="rId14"/>
    <p:sldId id="404" r:id="rId15"/>
    <p:sldId id="413" r:id="rId16"/>
    <p:sldId id="415" r:id="rId17"/>
    <p:sldId id="383" r:id="rId18"/>
    <p:sldId id="382" r:id="rId19"/>
    <p:sldId id="385" r:id="rId20"/>
    <p:sldId id="405" r:id="rId21"/>
    <p:sldId id="386" r:id="rId22"/>
    <p:sldId id="416" r:id="rId23"/>
    <p:sldId id="407" r:id="rId24"/>
    <p:sldId id="387" r:id="rId25"/>
    <p:sldId id="417" r:id="rId26"/>
    <p:sldId id="388" r:id="rId27"/>
    <p:sldId id="389" r:id="rId28"/>
    <p:sldId id="410" r:id="rId29"/>
    <p:sldId id="411" r:id="rId30"/>
    <p:sldId id="390" r:id="rId31"/>
    <p:sldId id="418" r:id="rId32"/>
    <p:sldId id="408" r:id="rId33"/>
    <p:sldId id="391" r:id="rId34"/>
    <p:sldId id="392" r:id="rId35"/>
    <p:sldId id="406" r:id="rId36"/>
    <p:sldId id="420" r:id="rId37"/>
    <p:sldId id="412" r:id="rId38"/>
    <p:sldId id="4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106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6559A-B41E-4A3B-AF3B-764F06EE4F3E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D8E78-C0E3-474B-BA01-D8C4F0902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53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47E8E-5231-4583-853C-0817D03FAD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1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F583-EB33-4CE6-BED1-ECFFD1006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12C4-8A48-497F-A9A1-4C8B33826F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5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64484-5D4D-4A65-AF8C-9113DFB9C5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ED5E-F023-4CE3-A00D-DCCB950228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2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F204F-CFC2-47BD-8EAD-1F209C520D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47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A7DA-2FC3-4A3F-B1E0-A4FFEA848A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49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16846-10B6-4A03-A779-E7820CB2BA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23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6218F-7B60-45DF-98D6-8A7905C87E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14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BC0EC-CA91-4A21-9CDF-F423E68CBF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5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5C9DB-0482-4829-BE39-CE65F2C2BC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2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CEB68A-4F5F-4B48-8D97-1970B6401CF7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21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384">
        <p:fade/>
      </p:transition>
    </mc:Choice>
    <mc:Fallback xmlns="">
      <p:transition spd="slow" advTm="5384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81200" y="228600"/>
            <a:ext cx="69342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sz="7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to </a:t>
            </a:r>
            <a:r>
              <a:rPr lang="en-US" sz="5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Speak Lord 2016 </a:t>
            </a:r>
            <a:endParaRPr lang="en-US" sz="7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sz="8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 </a:t>
            </a:r>
            <a:r>
              <a:rPr lang="en-US" sz="6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en-US" sz="8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Gospel</a:t>
            </a:r>
            <a:endParaRPr lang="lv-LV" sz="6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685800"/>
            <a:ext cx="3529817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8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239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sz="7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Law: </a:t>
            </a:r>
            <a:r>
              <a:rPr lang="en-US" sz="6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good design for His human creatures</a:t>
            </a:r>
            <a:endParaRPr lang="lv-LV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Attēlu rezultāti vaicājumam “the law as curb lutheran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57600"/>
            <a:ext cx="47625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430135"/>
            <a:ext cx="77724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 questions: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think about the Law? 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Law?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 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role of the Law for Christians?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false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teachings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35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77724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highest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authority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194" name="Picture 2" descr="Attēlu rezultāti vaicājumam “bible”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" t="3492" r="3559" b="2223"/>
          <a:stretch/>
        </p:blipFill>
        <p:spPr bwMode="auto">
          <a:xfrm>
            <a:off x="762000" y="2286000"/>
            <a:ext cx="6172201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35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784">
        <p:fade/>
      </p:transition>
    </mc:Choice>
    <mc:Fallback xmlns="">
      <p:transition spd="med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38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1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“We believe, teach, and confess that </a:t>
            </a:r>
            <a:r>
              <a:rPr lang="en-US" sz="31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only rule and guiding principle </a:t>
            </a:r>
            <a:r>
              <a:rPr lang="en-US" sz="31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according to which all teachings and teachers are to be evaluated and judged </a:t>
            </a:r>
            <a:r>
              <a:rPr lang="en-US" sz="31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 the prophetic and apostolic writings of the Old and New Testaments alone</a:t>
            </a:r>
            <a:r>
              <a:rPr lang="en-US" sz="31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as it is written, “Your word is a lamp to my feet and a light to my path” (Ps. 119:105﻿), and Saint Paul: “If . . . an angel from heaven should proclaim to you something contrary, . . . let that one be accursed!” (Gal 1:8)</a:t>
            </a:r>
            <a:r>
              <a:rPr lang="lv-LV" sz="31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lv-LV" sz="2400" i="1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FC</a:t>
            </a:r>
            <a:r>
              <a:rPr lang="en-US" sz="2400" i="1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lv-LV" sz="2400" i="1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2400" i="1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Epitome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5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4562" y="137673"/>
            <a:ext cx="906780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[1] How to think about the Law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Bible in </a:t>
            </a:r>
            <a:r>
              <a:rPr lang="en-US" sz="4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lv-LV" sz="4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lv-LV" sz="4400" dirty="0" err="1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ig</a:t>
            </a:r>
            <a:r>
              <a:rPr lang="lv-LV" sz="4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vents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Creation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                                         event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                                          Creation</a:t>
            </a: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434" name="Picture 2" descr="Attēlu rezultāti vaicājumam “paintings the creation”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3" t="24967" r="31045" b="30689"/>
          <a:stretch/>
        </p:blipFill>
        <p:spPr bwMode="auto">
          <a:xfrm>
            <a:off x="3617264" y="2909731"/>
            <a:ext cx="4538312" cy="248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ttēlu rezultāti vaicājumam “paintings the fall genesis 3”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20471" r="1114" b="5031"/>
          <a:stretch/>
        </p:blipFill>
        <p:spPr bwMode="auto">
          <a:xfrm>
            <a:off x="3708757" y="3376546"/>
            <a:ext cx="4901843" cy="259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Attēlu rezultāti vaicājumam “crucifiction of Jesus paintings cranach”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60" y="3124200"/>
            <a:ext cx="2730940" cy="347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Attēlu rezultāti vaicājumam “painting revelation 21”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" r="3956" b="13587"/>
          <a:stretch/>
        </p:blipFill>
        <p:spPr bwMode="auto">
          <a:xfrm>
            <a:off x="3453478" y="3810000"/>
            <a:ext cx="5632301" cy="237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81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49720" y="457200"/>
            <a:ext cx="8584949" cy="69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Creation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identity</a:t>
            </a:r>
            <a:endParaRPr lang="lv-LV" sz="4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Goodness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creation</a:t>
            </a:r>
            <a:endParaRPr lang="lv-LV" sz="4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identity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&amp; w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hat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 descr="Attēlu rezultāti vaicājumam “paintings the creation”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3" t="24967" r="31045" b="30689"/>
          <a:stretch/>
        </p:blipFill>
        <p:spPr bwMode="auto">
          <a:xfrm>
            <a:off x="5867400" y="1676400"/>
            <a:ext cx="2954921" cy="161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84949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wrong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world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depth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corruption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depth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love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Attēlu rezultāti vaicājumam “paintings the fall genesis 3”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20471" r="1114" b="5031"/>
          <a:stretch/>
        </p:blipFill>
        <p:spPr bwMode="auto">
          <a:xfrm>
            <a:off x="5410200" y="1371600"/>
            <a:ext cx="3327149" cy="175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7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84949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Jesus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magnitude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save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restore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creation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8" descr="Attēlu rezultāti vaicājumam “crucifiction of Jesus paintings cranach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0"/>
            <a:ext cx="2069634" cy="263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08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84949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Creation</a:t>
            </a:r>
            <a:r>
              <a:rPr lang="lv-LV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His creation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ultimate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hope</a:t>
            </a:r>
            <a:endParaRPr lang="lv-LV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mission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10" descr="Attēlu rezultāti vaicājumam “painting revelation 21”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" r="3956" b="13587"/>
          <a:stretch/>
        </p:blipFill>
        <p:spPr bwMode="auto">
          <a:xfrm>
            <a:off x="5105400" y="1447800"/>
            <a:ext cx="3555749" cy="149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27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584949" cy="681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Big</a:t>
            </a:r>
            <a:r>
              <a:rPr lang="lv-LV" sz="5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lv-LV" sz="5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11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framework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be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only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rule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guiding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principle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Without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it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become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like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world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driven by desires and feelings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(culture focused on self)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6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737349" cy="543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/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[2]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Law?</a:t>
            </a:r>
          </a:p>
          <a:p>
            <a:pPr algn="ctr"/>
            <a:endParaRPr lang="en-US" sz="32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very good design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His human creatures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(Gen 1:31). 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this written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Image and likeness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(Gen 1:26-27)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representatives …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who act according to His will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5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737349" cy="543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/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[2]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Law?</a:t>
            </a:r>
          </a:p>
          <a:p>
            <a:pPr algn="ctr"/>
            <a:endParaRPr lang="en-US" sz="32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hat does the Image &amp; likeness give us?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Identity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Dignity / worth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Security / daily bread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Meaning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Joy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1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813549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[2]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Law?</a:t>
            </a:r>
          </a:p>
          <a:p>
            <a:pPr algn="ctr"/>
            <a:endParaRPr lang="en-US" sz="32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very good design.</a:t>
            </a: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this written?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Two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Great Commandments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lv-LV" sz="2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Mt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22)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Ten Commandments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lv-LV" sz="24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</a:t>
            </a:r>
            <a:r>
              <a:rPr lang="lv-LV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20)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Also – Luther’s teaching on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Two kinds of righteousness 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2KR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Rigteousness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what is it?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2KR - this is our theology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17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813549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think about the 10 Commandments? </a:t>
            </a:r>
          </a:p>
          <a:p>
            <a:endParaRPr lang="en-AU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4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| </a:t>
            </a:r>
            <a:r>
              <a:rPr lang="en-AU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Gift </a:t>
            </a:r>
            <a:r>
              <a:rPr lang="en-AU" sz="48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en-AU" sz="4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Commandment</a:t>
            </a:r>
          </a:p>
          <a:p>
            <a:pPr algn="ctr"/>
            <a:endParaRPr lang="en-US" sz="32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are these gifts?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God Himself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nd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God’s name, access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rd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God’s presence, rest 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13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813549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5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| </a:t>
            </a:r>
            <a:r>
              <a:rPr lang="en-AU" sz="52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Gift </a:t>
            </a:r>
            <a:r>
              <a:rPr lang="en-AU" sz="52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en-AU" sz="5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Commandment</a:t>
            </a:r>
          </a:p>
          <a:p>
            <a:pPr algn="ctr"/>
            <a:endParaRPr lang="en-US" sz="2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are these gifts?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Parents, order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Life, wellbeing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Marriage, sexuality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Possessions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Reputation and truth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10</a:t>
            </a:r>
            <a:r>
              <a:rPr lang="en-AU" sz="4000" baseline="30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Contentment and gratitude 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26394" y="533400"/>
            <a:ext cx="8584949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[2]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Law?</a:t>
            </a:r>
          </a:p>
          <a:p>
            <a:pPr algn="ctr"/>
            <a:endParaRPr lang="en-US" sz="2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is the Creator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live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according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lv-LV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(Law)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understand the Law (10C) = to understand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wisdom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live accordingly = to be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fully human</a:t>
            </a:r>
          </a:p>
        </p:txBody>
      </p:sp>
    </p:spTree>
    <p:extLst>
      <p:ext uri="{BB962C8B-B14F-4D97-AF65-F5344CB8AC3E}">
        <p14:creationId xmlns:p14="http://schemas.microsoft.com/office/powerpoint/2010/main" val="28981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355699"/>
            <a:ext cx="9067800" cy="732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sz="32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Three functions of the Law: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Curb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restrains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evil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Mirror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shows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Guide</a:t>
            </a: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teaches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wisdom and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love God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our neighbour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2" descr="Attēlu rezultāti vaicājumam “curb for horse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615" y="2362200"/>
            <a:ext cx="3242785" cy="28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ttēlu rezultāti vaicājumam “mirror gods law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199"/>
            <a:ext cx="4038600" cy="23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ttēlu rezultāti vaicājumam “wisdom”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3297" r="9002" b="14429"/>
          <a:stretch/>
        </p:blipFill>
        <p:spPr bwMode="auto">
          <a:xfrm>
            <a:off x="4495800" y="2518332"/>
            <a:ext cx="3720961" cy="231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8915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sz="4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1st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urb</a:t>
            </a:r>
            <a:endParaRPr lang="lv-LV" sz="4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 does it work?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onscience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arents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 enforcement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ewards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/God’s blessings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 descr="Attēlu rezultāti vaicājumam “curb for horse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47800"/>
            <a:ext cx="2340429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1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05273" y="304800"/>
            <a:ext cx="89154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sz="4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1st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urb</a:t>
            </a:r>
            <a:endParaRPr lang="lv-LV" sz="4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are the </a:t>
            </a:r>
            <a:r>
              <a:rPr lang="en-AU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rder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peace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justice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‘Good’ people</a:t>
            </a:r>
          </a:p>
          <a:p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What happens when the ‘curbs’ are taken away?</a:t>
            </a:r>
          </a:p>
          <a:p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Also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Law crushes those who go against it.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 descr="Attēlu rezultāti vaicājumam “curb for horse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47800"/>
            <a:ext cx="2340429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43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9154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2nd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irror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lv-LV" sz="4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 does it work?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God’s Law is 			revealed to us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Shows our sin: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Thoughts – words – actions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NASA project </a:t>
            </a: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 </a:t>
            </a:r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Attēlu rezultāti vaicājumam “mirror gods law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76400"/>
            <a:ext cx="3333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6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9154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2nd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irror</a:t>
            </a:r>
            <a:r>
              <a:rPr lang="lv-LV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lv-LV" sz="4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 does it work?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Accuses, makes 				sin alive, reveals 				God’s wrath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Prepares for the Gospel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Despair or Pride. Leads to repentance. </a:t>
            </a:r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Attēlu rezultāti vaicājumam “mirror gods law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47800"/>
            <a:ext cx="3333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92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30480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sz="4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3rd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 does it work?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we are 					justified, reconciled, forgiven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want to please our dear Lord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do you love your God? By keeping His commandments.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(Ex 20)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6" descr="Attēlu rezultāti vaicājumam “wisdom”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3297" r="9002" b="14429"/>
          <a:stretch/>
        </p:blipFill>
        <p:spPr bwMode="auto">
          <a:xfrm>
            <a:off x="5181600" y="1447800"/>
            <a:ext cx="3505200" cy="21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7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30480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do?</a:t>
            </a:r>
          </a:p>
          <a:p>
            <a:pPr algn="ctr"/>
            <a:endParaRPr lang="en-US" sz="4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3rd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lv-LV" sz="40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 does it work?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desire							to learn God’s wisdom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(Ps 1, 119)</a:t>
            </a:r>
          </a:p>
          <a:p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Living according to God’s good design leads us into blessed life. 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6" descr="Attēlu rezultāti vaicājumam “wisdom”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3297" r="9002" b="14429"/>
          <a:stretch/>
        </p:blipFill>
        <p:spPr bwMode="auto">
          <a:xfrm>
            <a:off x="5486400" y="1371600"/>
            <a:ext cx="3505200" cy="21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6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381000"/>
            <a:ext cx="914400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[3]</a:t>
            </a:r>
            <a:r>
              <a:rPr lang="lv-LV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Law 	</a:t>
            </a:r>
            <a:r>
              <a:rPr lang="en-US" sz="54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</a:t>
            </a:r>
            <a:r>
              <a:rPr lang="en-US" sz="5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do?</a:t>
            </a:r>
          </a:p>
          <a:p>
            <a:pPr algn="ctr"/>
            <a:endParaRPr lang="en-US" sz="16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Remember, the Law is good, even very good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(Gen 1:31),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holy and just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(Rom 7:12)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but nevertheless: 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 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not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change our hearts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 </a:t>
            </a:r>
            <a:r>
              <a:rPr lang="en-US" sz="36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not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save us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Then what can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lv-LV" sz="4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5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84949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[4]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role of the Law for Christians?</a:t>
            </a:r>
          </a:p>
          <a:p>
            <a:pPr algn="ctr"/>
            <a:endParaRPr lang="en-US" sz="2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three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function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Curb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daily life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Mirror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preparing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Confession</a:t>
            </a:r>
            <a:endParaRPr lang="lv-LV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shows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wisdom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		 		instructs us 					how to love God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314" name="Picture 2" descr="Attēlu rezultāti vaicājumam “speed limit and fine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777" y="2743200"/>
            <a:ext cx="2228850" cy="29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ttēlu rezultāti vaicājumam “confession and absolution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53" y="3200400"/>
            <a:ext cx="332073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ttēlu rezultāti vaicājumam “wisdom”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3297" r="9002" b="14429"/>
          <a:stretch/>
        </p:blipFill>
        <p:spPr bwMode="auto">
          <a:xfrm>
            <a:off x="5638800" y="3890397"/>
            <a:ext cx="3429000" cy="213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0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584949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Large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Catechism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algn="ctr"/>
            <a:endParaRPr lang="lv-LV" sz="1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(1st part: The 10 Commandments)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Thus we have the Ten Commandments, a summary of divine teaching, as to what we are to do </a:t>
            </a:r>
            <a:r>
              <a:rPr lang="en-US" sz="3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order that our whole life may be pleasing to God [2KR]</a:t>
            </a:r>
            <a:r>
              <a:rPr lang="en-US" sz="3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the true fountain and channel from and in which everything must arise and flow that is to be a good work, </a:t>
            </a:r>
            <a:r>
              <a:rPr lang="en-US" sz="3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 that outside of the Ten Commandments no work or thing can be good or pleasing to God</a:t>
            </a:r>
            <a:r>
              <a:rPr lang="en-US" sz="3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however great or precious it be in the eyes of the world. 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685800"/>
            <a:ext cx="8584949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Large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Catechism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algn="ctr"/>
            <a:endParaRPr lang="lv-LV" sz="1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(2nd part: The Creed)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Creed sets forth to us everything that we must expect and receive from God, and, to state it quite briefly, teaches us to know Him fully. And </a:t>
            </a: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is intended to help us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that which according to the Ten Commandments we ought to do. </a:t>
            </a:r>
          </a:p>
        </p:txBody>
      </p:sp>
    </p:spTree>
    <p:extLst>
      <p:ext uri="{BB962C8B-B14F-4D97-AF65-F5344CB8AC3E}">
        <p14:creationId xmlns:p14="http://schemas.microsoft.com/office/powerpoint/2010/main" val="31062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584949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Large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4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Catechism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(3rd part: The Lord’s Prayer)</a:t>
            </a:r>
            <a:endParaRPr lang="lv-LV" sz="2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since we are so situated that no man can perfectly keep the Ten Commandments, even though he have begun to believe … nothing is so necessary as that </a:t>
            </a:r>
            <a:r>
              <a:rPr lang="en-US" sz="32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should </a:t>
            </a:r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continually resort to the ear of God, </a:t>
            </a:r>
            <a:r>
              <a:rPr lang="en-US" sz="32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call upon Him</a:t>
            </a:r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pray to Him, </a:t>
            </a:r>
            <a:r>
              <a:rPr lang="en-US" sz="32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 He would </a:t>
            </a:r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give, preserve, and </a:t>
            </a:r>
            <a:r>
              <a:rPr lang="en-US" sz="32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increase in us faith and the fulfilment of the Ten Commandments. </a:t>
            </a:r>
          </a:p>
        </p:txBody>
      </p:sp>
    </p:spTree>
    <p:extLst>
      <p:ext uri="{BB962C8B-B14F-4D97-AF65-F5344CB8AC3E}">
        <p14:creationId xmlns:p14="http://schemas.microsoft.com/office/powerpoint/2010/main" val="10357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4706" y="228600"/>
            <a:ext cx="9143999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</a:t>
            </a:r>
            <a:r>
              <a:rPr lang="en-US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</a:t>
            </a:r>
            <a:r>
              <a:rPr lang="en-US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teachings</a:t>
            </a:r>
            <a:endParaRPr lang="lv-LV" sz="46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4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 are 2 dangerous </a:t>
            </a:r>
            <a:r>
              <a:rPr lang="en-US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tendences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Self-justification by keeping the Law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legalism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Self-justification by neglecting the Law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antinomianism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reality they both are very similar</a:t>
            </a: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06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4707" y="228600"/>
            <a:ext cx="8936894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AU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Summary of the Biblical teaching on the Law</a:t>
            </a:r>
            <a:endParaRPr lang="lv-LV" sz="46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good </a:t>
            </a:r>
            <a:r>
              <a:rPr lang="en-AU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 humans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 the Fall it performs </a:t>
            </a:r>
            <a:r>
              <a:rPr lang="en-AU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three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functions (</a:t>
            </a:r>
            <a:r>
              <a:rPr lang="en-AU" sz="2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curb, mirror, guide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Jesus came to </a:t>
            </a:r>
            <a:r>
              <a:rPr lang="en-AU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restore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our humanity [2KR] 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forgiven children of God we </a:t>
            </a:r>
            <a:r>
              <a:rPr lang="en-AU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strive to live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according to God’s design</a:t>
            </a:r>
          </a:p>
        </p:txBody>
      </p:sp>
    </p:spTree>
    <p:extLst>
      <p:ext uri="{BB962C8B-B14F-4D97-AF65-F5344CB8AC3E}">
        <p14:creationId xmlns:p14="http://schemas.microsoft.com/office/powerpoint/2010/main" val="425264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4706" y="228600"/>
            <a:ext cx="9143999" cy="760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lv-LV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</a:t>
            </a:r>
            <a:r>
              <a:rPr lang="en-US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</a:t>
            </a:r>
            <a:r>
              <a:rPr lang="en-US" sz="4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teachings</a:t>
            </a:r>
            <a:endParaRPr lang="lv-LV" sz="46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Neglecting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Law: t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story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goes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like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40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lv-LV" sz="40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 is 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baad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Jesus is 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goood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 reigned before Christ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Jesus Christ has come and has freed us from the Law 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we live under the Gospel and we don’t care about the Law anymore … we are free to do…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lv-LV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266" name="Picture 2" descr="Attēlu rezultāti vaicājumam “artificial smile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116"/>
            <a:ext cx="9162235" cy="669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83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117693"/>
            <a:ext cx="8839200" cy="707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6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8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false teachings</a:t>
            </a:r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False, u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n-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Biblical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ignores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Biblical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narrative</a:t>
            </a:r>
            <a:endParaRPr lang="lv-LV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Implies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Jesus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didn’t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restore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abolish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humanity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ses the Gospel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an excuse to do what Adam and Eve did.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‘We don’t need God’s Law anymore. </a:t>
            </a: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lang="lv-LV" sz="3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like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knowing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evil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’.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7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584949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8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false teachings</a:t>
            </a:r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0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call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anything in the Bible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‘</a:t>
            </a:r>
            <a:r>
              <a:rPr lang="en-US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it g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ives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us </a:t>
            </a:r>
            <a:r>
              <a:rPr lang="en-US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licence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disregard it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for we li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under the Gospel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don’t we?!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But, if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Word of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(Law)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doesn’t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right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wrong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how to love God,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then who does? </a:t>
            </a:r>
            <a:endParaRPr lang="en-AU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737349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8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false teachings</a:t>
            </a:r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5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do…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what if/when we disagree?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right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can we even know? There are no more criteria…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Then w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need a new highest commandment – </a:t>
            </a:r>
            <a:r>
              <a:rPr lang="lv-LV" sz="36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don’t judge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6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737349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[5] </a:t>
            </a:r>
            <a:r>
              <a:rPr lang="lv-LV" sz="4800" dirty="0" err="1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Dangers</a:t>
            </a:r>
            <a:r>
              <a:rPr lang="en-US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false teachings</a:t>
            </a:r>
            <a:r>
              <a:rPr lang="lv-LV" sz="48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Then it is not about the truth anymore, but about power-games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new ‘correct’ narrative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lv-LV" sz="3600" dirty="0" err="1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Then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can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what 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right and wrong and how to love God and w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hoever object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their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ideas is called unloving</a:t>
            </a:r>
            <a:r>
              <a:rPr lang="en-AU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48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9154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Law: God’s good design</a:t>
            </a:r>
            <a:r>
              <a:rPr lang="lv-LV" sz="44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Those who love me … keep my commandments.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(Exo 20:6)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Blessed is the man […] who delights in the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 of the LORD, and on His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 meditates day and night.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(Ps 1:1-2)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you love me, you will keep my commandments.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(John 14:15)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this is the love of God, that we keep </a:t>
            </a:r>
            <a:r>
              <a:rPr lang="lv-LV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commandments. 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(1John 5:3)</a:t>
            </a:r>
            <a:endParaRPr lang="lv-LV" sz="3600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82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239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100" b="1" dirty="0">
              <a:solidFill>
                <a:srgbClr val="FFFFFF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sz="7200" dirty="0">
                <a:solidFill>
                  <a:schemeClr val="bg1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Law: </a:t>
            </a:r>
            <a:r>
              <a:rPr lang="en-US" sz="6000" dirty="0">
                <a:solidFill>
                  <a:srgbClr val="FFC000"/>
                </a:solidFill>
                <a:latin typeface="Arial Rounded MT Bold" panose="020F07040305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good design for His human creatures</a:t>
            </a:r>
            <a:endParaRPr lang="lv-LV" sz="4800" dirty="0">
              <a:solidFill>
                <a:srgbClr val="FFC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Attēlu rezultāti vaicājumam “the law as curb lutheran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57600"/>
            <a:ext cx="47625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38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4">
        <p:fade/>
      </p:transition>
    </mc:Choice>
    <mc:Fallback xmlns="">
      <p:transition spd="slow" advTm="30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42037</TotalTime>
  <Words>1478</Words>
  <Application>Microsoft Office PowerPoint</Application>
  <PresentationFormat>On-screen Show (4:3)</PresentationFormat>
  <Paragraphs>265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 Rounded MT Bold</vt:lpstr>
      <vt:lpstr>Calibri</vt:lpstr>
      <vt:lpstr>Courier New</vt:lpstr>
      <vt:lpstr>Times New Roman</vt:lpstr>
      <vt:lpstr>Verdana</vt:lpstr>
      <vt:lpstr>Wingdings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Guntars Baikovs</dc:creator>
  <cp:lastModifiedBy>Guntars</cp:lastModifiedBy>
  <cp:revision>228</cp:revision>
  <dcterms:created xsi:type="dcterms:W3CDTF">2014-11-01T11:55:27Z</dcterms:created>
  <dcterms:modified xsi:type="dcterms:W3CDTF">2016-11-04T21:13:06Z</dcterms:modified>
</cp:coreProperties>
</file>